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6: El regreso del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hemorroides de oro debían preparar?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hemorroides de oro debían preparar?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ratones de oro debían enviar?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ratones de oro debían enviar?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la ofrenda incluía cinco figuras de cada clase?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los cinco meses de plaga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las cinco ciudades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los cinco príncipes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los cinco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los cinco príncipes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la ofrenda incluía cinco figuras de cada clase?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destruían los ratones representados en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templos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destruían los ratones representados en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debían dar gloria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debían dar gloria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estuvo el arca en tierra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quiénes compararon el endurecimiento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egipcios y el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cananeos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egipcios y el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quiénes compararon el endurecimiento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carro debían preparar?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carro de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carro cubierto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carro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carro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carro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carro debían preparar?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animales debían tirar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caballos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asnos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vacas que criaban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vacas que criaban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debían tirar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condición debían cumplir las dos vacas?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Nunca haber llevado yugo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completamente blancas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Pertenecer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Haber nacido en 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Nunca haber llevado yugo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condición debían cumplir las dos vacas?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los becerros de las vacas?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colocaron en el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encerraron en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enviaron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ofrecieron en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6:7-10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encerraron en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los becerros de las vacas?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6:7-10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estuvo el arca en tierra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colocaron las alhajas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Debajo del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caja junto al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manos de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caja junto al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las alhajas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señalaría que Dios había causado la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Bet-semes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señalaría que Dios había causado la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avanzaron las vacas hacia Bet-semes?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 mismo camino sin desviarse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Deteniéndose en cada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Siguiendo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Regresando por momentos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un mismo camino sin desviarse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avanzaron las vacas hacia Bet-semes?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hacían las vacas mientras avanzaban?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Corrían y saltaban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Bramaban mientras caminaban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Permanecían en 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detenían continuamente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Bramaban mientras caminaban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las vacas mientras avanzaban?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hacían los habitantes de Bet-semes al ver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Construían una muralla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Celebraban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Segaban el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Cuidaban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Segaban el trigo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los habitantes de Bet-semes al ver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consultaron los filisteos sobre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 y adivinos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Soldados y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reaccionaron los habitantes de Bet-semes al verla?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Tuvieron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Huyeron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Cerraron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alegraron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habitantes de Bet-semes al verla?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campo se detuvo 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campo de Josué bet-semita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campo de Elí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campo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campo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campo de Josué bet-semita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campo se detuvo 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la madera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guardaron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usaron para el holocausto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devolvieron a 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Construyeron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usaron para el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la madera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bajaron el arca y la caja del carro?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príncipes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 de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soldados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bajaron el arca y la caja del carro?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colocaron el arca y las alhajas?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una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templo de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una gran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una gran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el arca y las alhajas?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Sacerdotes y adivinos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consultaron los filisteos sobre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regresaron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Asdod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regresaron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hirió Dios a algunos habitantes de Bet-semes?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Rechazaron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Miraron dentro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Robaron las figuras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Atacaron 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Miraron dentro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hirió Dios a algunos habitantes de Bet-semes?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enviaron mensajeros para que recibiera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Quiriat-jearim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enviaron mensajeros para que recibiera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6: El regreso del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dijeron que no debían devolver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Cubierta con telas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dijeron que no debían devolver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enviar junto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Animales vivos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Armas filisteas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ofrenda de expiación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ofrenda de expiación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enviar junto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6: El regreso del arca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