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5: El arca en tierra de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encontraron a Dagón la primera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Postrado ante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Sentado en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Cubierto con un velo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Postrado ante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encontraron a Dagón la primera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habitantes de Asdod con Dagón?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destruyeron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llevaron a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devolvieron a su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enterraron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devolvieron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habitantes de Asdod con Dagón?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encontraron cortado de Dagón la segunda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pies y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cabeza y las palmas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brazos y piernas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su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cabeza y las palmas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encontraron cortado de Dagón la segunda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parte de Dagón quedó intacta?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tronco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tronco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Dagón quedó intacta?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quedaron la cabeza y las manos de Dagón?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Detrás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plaza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umbral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el umbral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quedaron la cabeza y las manos de Dagón?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dónde llevaron los filisteos el arca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Eben-ezer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Afec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dejaron de pisar los sacerdotes de Dagón?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patio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umbral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plaza de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lugar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umbral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dejaron de pisar los sacerdotes de Dagón?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quiénes se agravó la mano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de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habitantes de Asdod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quiénes se agravó la mano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fueron heridos los habitantes de Asdod?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Hemorroides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Fiebre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Hemorroides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fueron heridos los habitantes de Asdod?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querían conservar el arca en Asdod?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Ocupaba demasiado espacio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mano era dura sobre ellos y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 exigía su devolución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 estaba cerrado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mano era dura sobre ellos y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querían conservar el arca en Asdod?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reunieron para decidir qué hacer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soldados de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príncipes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príncipes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reunieron para decidir qué hacer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Eben-ezer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llevaron los filisteos el arca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trasladaron el arca después de Asdod?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trasladaron el arca después de Asdod?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fueron heridos cuando el arca llegó a Gat?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pequeño hasta el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Únicamente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Solo los gobernantes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pequeño hasta el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heridos cuando el arca llegó a Gat?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enviaron el arca después de Gat?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Ascalón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Eben-ezer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enviaron el arca después de Gat?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temían los habitantes de Ecrón?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el arca destruyera su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Israel atacara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Dagón regresara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el arca los matara a ellos y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el arca los matara a ellos y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temían los habitantes de Ecrón?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pidieron finalmente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Devolver el arca a su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Esconder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Destruir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Llevarla de nuevo a 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Devolver el arca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pidieron finalmente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llevaron primero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dónde subió el clamor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las montañas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subió el clamor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5: El arca en tierra de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Asdod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llevaron primero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lugar colocaron el arca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palacio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 la muralla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plaza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casa de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lugar colocaron el arca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¿Junto a quién colocaron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Moloc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Astoret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¿Junto a quién colocaron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5: El arca en tierra de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