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4: El arca de Dios es capturada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acompañaban el arca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 y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Ofni y 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Ofni y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acompañaban el arca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el arca llegó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pueblo 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Comenzó a llover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 gritó y la tierra tembló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 huyeron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 gritó y la tierra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el arca llegó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descubrieron los filisteos acerca del júbilo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arca había llegado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Samuel era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Saúl venía con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Israel se retiraba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el arca había llegado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descubrieron los filisteos acerca del júbilo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tuvieron miedo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Habían perdido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 tenía más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acercaba 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Creían que Dios había llegado al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Creían que Dios había llegado al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tuvieron miedo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dijeron los filisteos antes de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Regresemos 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Esforzaos y sed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Entreguemos nuestras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Esperemos hasta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Esforzaos y sed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dijeron los filisteos antes de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acampó Israel antes de enfrentar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Eben-ezer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soldados israelitas murieron en la segunda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israelitas murieron en la segunda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al concluir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fue tomada y murieron Ofni y 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 recuperó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 fue capturado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 dirigió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arca fue tomada y murieron Ofni y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al concluir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tribu era el mensajero que llegó a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 era el mensajero que llegó a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señales de duelo llevaba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Ceniza y una túnica blanca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Vestidos rotos y tierra sobre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cuerda y un saco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pies descalzos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Vestidos rotos y tierra sobre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señales de duelo llevaba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temblaba el corazón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ciudad de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arca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el arca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temblaba el corazón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Eben-ezer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acampó Israel antes de enfrentar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tenía Elí cuando recibió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Noventa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Elí cuando recibió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noticia provocó que Elí cayera de su silla?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 había huido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hijos habían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Hubo una gran mortandad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de Dios había sido tomada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arca de Dios había sido tomada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provocó que Elí cayera de su silla?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murió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Murió en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Cayó hacia atrás y se quebró la 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Murió durante el viaje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herido por el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Cayó hacia atrás y se quebró la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murió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había juzgado Elí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había juzgado Elí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que la esposa de Finees diera 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noticia del arca capturada y las muertes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llegada 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regreso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orden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noticia del arca capturada y las muertes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que la esposa de Finees diera 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establecieron su campamento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Migrón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puso la esposa de Finees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Eben-ezer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Icabod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Icabod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la esposa de Finees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expresó el nombre Icabod?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 había ganado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gloria se había apartado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regresaría pronto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 tendría otro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gloria se había apartado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expresó el nombre Icabod?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4: El arca de Dios es capturada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Afec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establecieron su campamento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israelitas murieron en el primer combate?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israelitas murieron en el primer combate?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mandaron traer los ancianos desde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armas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ofrenda especial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mandaron traer los ancianos desde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4: El arca de Dios es capturada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