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  <p:sldId id="299" r:id="rId50"/>
    <p:sldId id="300" r:id="rId51"/>
  </p:sldIdLst>
  <p:sldSz cx="6858000" cy="12191695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Relationship Id="rId50" Type="http://schemas.openxmlformats.org/officeDocument/2006/relationships/slide" Target="slides/slide44.xml"/><Relationship Id="rId51" Type="http://schemas.openxmlformats.org/officeDocument/2006/relationships/slide" Target="slides/slide45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7352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2F7664"/>
          </a:solidFill>
          <a:ln>
            <a:solidFill>
              <a:srgbClr val="2F766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2C14E"/>
          </a:solidFill>
          <a:ln>
            <a:solidFill>
              <a:srgbClr val="F2C14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1 Samuel 4: El arca de Dios es capturada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DEF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¿Quiénes acompañaban el arca del pacto?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Samuel y Saúl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Ofni y Finees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Elí y Samuel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David y Jonatán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1 Samuel 4:4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Ofni y Finees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¿Quiénes acompañaban el arca del pacto?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1 Samuel 4:4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ocurrió cuando el arca llegó al campamento?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El pueblo guardó silencio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Comenzó a llover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Israel gritó y la tierra tembló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Los filisteos huyeron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1 Samuel 4:5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Israel gritó y la tierra tembló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ocurrió cuando el arca llegó al campamento?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1 Samuel 4:5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descubrieron los filisteos acerca del júbilo de Israel?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Que el arca había llegado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Que Samuel era rey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Que Saúl venía con un ejército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Que Israel se retiraba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1 Samuel 4:6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Que el arca había llegado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descubrieron los filisteos acerca del júbilo de Israel?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1 Samuel 4:6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¿Por qué tuvieron miedo los filisteos?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Habían perdido sus armas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Israel tenía más soldados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Se acercaba una tormenta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Creían que Dios había llegado al campamento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1 Samuel 4:7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Creían que Dios había llegado al campamento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¿Por qué tuvieron miedo los filisteos?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1 Samuel 4:7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se dijeron los filisteos antes de pelear?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Regresemos a casa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Esforzaos y sed hombres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Entreguemos nuestras armas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Esperemos hasta mañana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1 Samuel 4:9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Esforzaos y sed hombres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se dijeron los filisteos antes de pelear?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1 Samuel 4:9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¿Dónde acampó Israel antes de enfrentar a los filisteos?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Eben-ezer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Silo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Ramá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Gilgal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1 Samuel 4:1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¿Cuántos soldados israelitas murieron en la segunda batalla?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Cuatro mil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Diez mil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Treinta mil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Cincuenta mil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1 Samuel 4:10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Treinta mil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¿Cuántos soldados israelitas murieron en la segunda batalla?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1 Samuel 4:10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ocurrió al concluir la batalla?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El arca fue tomada y murieron Ofni y Finees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Israel recuperó Afec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Samuel fue capturado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Elí dirigió al ejército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1 Samuel 4:11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El arca fue tomada y murieron Ofni y Finees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ocurrió al concluir la batalla?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1 Samuel 4:11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¿De qué tribu era el mensajero que llegó a Silo?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Judá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Leví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Efraín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Benjamín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1 Samuel 4:12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Benjamín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¿De qué tribu era el mensajero que llegó a Silo?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1 Samuel 4:12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señales de duelo llevaba el mensajero?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Ceniza y una túnica blanca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Vestidos rotos y tierra sobre la cabeza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Una cuerda y un saco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Los pies descalzos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1 Samuel 4:12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Vestidos rotos y tierra sobre la cabeza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señales de duelo llevaba el mensajero?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1 Samuel 4:12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¿Por qué temblaba el corazón de Elí?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Por sus riquezas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Por la ciudad de Afec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Por el arca de Dios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Por el mensajero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1 Samuel 4:13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Por el arca de Dios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¿Por qué temblaba el corazón de Elí?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1 Samuel 4:13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Eben-ezer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¿Dónde acampó Israel antes de enfrentar a los filisteos?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1 Samuel 4:1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¿Cuántos años tenía Elí cuando recibió la noticia?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Noventa y ocho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Ochenta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Ciento diez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Setenta y cinco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1 Samuel 4:15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Noventa y ocho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¿Cuántos años tenía Elí cuando recibió la noticia?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1 Samuel 4:15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noticia provocó que Elí cayera de su silla?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Israel había huido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Sus hijos habían muerto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Hubo una gran mortandad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El arca de Dios había sido tomada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1 Samuel 4:17-18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El arca de Dios había sido tomada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noticia provocó que Elí cayera de su silla?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1 Samuel 4:17-18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¿Cómo murió Elí?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Murió en la batalla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Cayó hacia atrás y se quebró la cerviz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Murió durante el viaje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Fue herido por el mensajero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1 Samuel 4:18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Cayó hacia atrás y se quebró la cerviz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¿Cómo murió Elí?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1 Samuel 4:18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¿Cuántos años había juzgado Elí a Israel?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Veinte años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Treinta años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Cuarenta años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Sesenta años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1 Samuel 4:18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Cuarenta años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¿Cuántos años había juzgado Elí a Israel?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1 Samuel 4:18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hizo que la esposa de Finees diera a luz?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La noticia del arca capturada y las muertes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La llegada de Samuel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El regreso de los filisteos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Una orden de Elí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1 Samuel 4:19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La noticia del arca capturada y las muertes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hizo que la esposa de Finees diera a luz?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1 Samuel 4:19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¿Dónde establecieron su campamento los filisteos?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Betel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Migrón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Afec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Belén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1 Samuel 4:1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nombre puso la esposa de Finees a su hijo?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Samuel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Finees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Eben-ezer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Icabod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1 Samuel 4:21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Icabod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nombre puso la esposa de Finees a su hijo?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1 Samuel 4:21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expresó el nombre Icabod?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Israel había ganado la batalla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La gloria se había apartado de Israel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El arca regresaría pronto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Elí tendría otro hijo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1 Samuel 4:21-22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La gloria se había apartado de Israel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expresó el nombre Icabod?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1 Samuel 4:21-22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42D26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21792" y="1828800"/>
            <a:ext cx="557784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2C14E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21792" y="2606040"/>
            <a:ext cx="5577840" cy="3749039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6903720"/>
            <a:ext cx="5486400" cy="1417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DEFE8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9281160"/>
            <a:ext cx="5486400" cy="71323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10561320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2C14E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7352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2F7664"/>
          </a:solidFill>
          <a:ln>
            <a:solidFill>
              <a:srgbClr val="2F766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2C14E"/>
          </a:solidFill>
          <a:ln>
            <a:solidFill>
              <a:srgbClr val="F2C14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1 Samuel 4: El arca de Dios es capturada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DEF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Afec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¿Dónde establecieron su campamento los filisteos?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1 Samuel 4:1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¿Cuántos israelitas murieron en el primer combate?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Dos mil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Cuatro mil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Diez mil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Treinta mil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1 Samuel 4:2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Cuatro mil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¿Cuántos israelitas murieron en el primer combate?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1 Samuel 4:2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mandaron traer los ancianos desde Silo?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Las armas de Saúl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Una ofrenda especial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 Samuel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El arca del pacto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1 Samuel 4:3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El arca del pacto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mandaron traer los ancianos desde Silo?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1 Samuel 4:3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 Samuel 4: El arca de Dios es capturada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