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31: La muerte de Saúl y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soldados alcanzaron e hirieron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flecheros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lanceros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jinetes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escuderos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flecheros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soldados alcanzaron e hirieron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Saúl a su escudero?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sacara del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atravesara con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llamara a Jonathán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entregara sus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atravesara con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Saúl a su escudero?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el escudero no quiso matar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perdido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tenía mucho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quería entregarlo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tenía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el escudero no quiso matar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Saúl al negarse su escudero?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hacia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rindió ante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escondió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echó sobre su propia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echó sobre su propia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al negarse su escudero?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escudero al ver que Saúl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También se echó sobre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Llevó el cuerpo a 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También se echó sobre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escudero al ver que Saúl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qué pueblo peleó Israel en el monte de Gilboa?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ammonitas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murieron junto con Saúl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hijos y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tres hijos, su escudero y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y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tres hijos, su escudero y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murieron junto con Saúl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israelitas al saber que Saúl y sus hijos habían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reunieron en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Atacaron Beth-san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Abandonaron sus ciudades y 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Nombraron inmediatamente otro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Abandonaron sus ciudades y huyeron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israelitas al saber que Saúl y sus hijos habían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filisteos con las ciudades abandonadas?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quemaron completamente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entregaron a 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dejaron desiertas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Entraron y habitaron en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Entraron y habitaron en 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filisteos con las ciudades abandonadas?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encontraron los filisteos los cuerpos de Saúl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mes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encontraron los filisteos los cuerpos de Saúl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filisteos con la cabeza y las armas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enterraron en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cortaron la cabeza y quitaron sus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entregaron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quemaron en 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 cortaron la cabeza y quitaron sus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filisteos con la cabeza y las armas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pueblo peleó Israel en el monte de Gilboa?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colocaron las armas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palacio de 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muro de Jabes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 de Astaroth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de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templo de Astaroth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las armas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colgaron los filisteos el cuerpo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 de 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entrada de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de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muro de Beth-san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muro de Beth-san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colgaron los filisteos el cuerpo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rescataron los cuerpos de Saúl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hombres valientes de Jabes de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soldados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habitantes de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hombres valientes de Jabes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rescataron los cuerpos de Saúl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después de sepultar los huesos en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Celebraron una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Ayunaron 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Nombraron un nuevo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Regresaron a Beth-san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Ayunaron durante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después de sepultar los huesos en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31: La muerte de Saúl y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ejército de Israel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Capturó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delante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Protegió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refugió en 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Huyó delante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ejército de Israel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cayeron muertos muchos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valle de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 Ziph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de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ciudad de Beth-san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monte de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cayeron muertos muchos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¿Cuáles hijos de Saúl murieron en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Is-boseth, Jonathán y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David, Jonathán y 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Jonathán, Joab y Malquisúa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Jonathán, Abinadab y Malquisúa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Jonathán, Abinadab y Malquisúa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¿Cuáles hijos de Saúl murieron en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31: La muerte de Saúl y sus hijos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