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30: David rescata a las familias de Siclag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reaccionaron David y sus hombres ante lo sucedido?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Lloraron hasta quedarse sin fuerzas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Atacaron inmediatamente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Regresaron con Achîs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escondieron en 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Lloraron hasta quedarse sin fuerzas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reaccionaron David y sus hombres ante lo sucedido?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mujeres de David fueron llevadas cautivas?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Michâl y Abigail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Ahinoam y Abigail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Ahinoam y Michâl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Abigail y Merab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Ahinoam y Abigail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mujeres de David fueron llevadas cautivas?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hablaba el pueblo de hacerle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Abandonarlo en Siclag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Entregarlo a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Apedrearlo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Destituirlo como capitán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Apedrearlo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hablaba el pueblo de hacerle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quién encontró David fuerzas durante su angustia?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sus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sus propias habilidades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Jehová su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Jehová su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quién encontró David fuerzas durante su angustia?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pidió David al sacerdote Abiathar?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le acercara el efod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ofreciera un becerro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reuniera a los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enviara mensajeros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le acercara el efod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David al sacerdote Abiathar?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¿Cuándo regresaron David y sus hombres a Siclag?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tercer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Después de una semana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anochecer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mismo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respuesta recibió David al consultar a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Espera en Siclag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Persíguelos y recuperarás la presa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Regresa a la tierra filistea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Envía solamente cien hombres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Persíguelos y recuperarás la presa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respuesta recibió David al consultar a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hombres salieron inicialmente con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Cuatrocientos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Seiscientos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Ochocientos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Seiscientos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hombres salieron inicialmente con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hombres quedaron en el torrente de Besor por estar cansados?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Cincuenta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Cuatrocientos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Doscientos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hombres quedaron en el torrente de Besor por estar cansados?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 encontraron los hombres de David en el campo?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un joven egipcio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un príncipe filisteo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un sacerdote israelita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un mensajero de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un joven egipcio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encontraron los hombres de David en el campo?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alimentos dieron al joven encontrado en el campo?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Carne y panes sin levadura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Pan, agua, higos y pasas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Leche, miel y trigo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Pescado, vino y frutas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Pan, agua, higos y pasas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alimentos dieron al joven encontrado en el campo?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 tercer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¿Cuándo regresaron David y sus hombres a Siclag?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 tiempo llevaba el joven sin comer ni beber?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día y una 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días y tres noches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Tres días y tres noches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tiempo llevaba el joven sin comer ni beber?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el amo del joven egipcio lo había abandonado?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había escapado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se negó a pelear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conocía el 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estaba enfermo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estaba enfermo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el amo del joven egipcio lo había abandonado?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condición puso el joven para guiar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no lo matara ni lo entregara a su amo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lo hiciera capitán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le diera parte de Siclag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lo enviara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no lo matara ni lo entregara a su amo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condición puso el joven para guiar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estaban haciendo los amalecitas cuando David los encontró?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Preparándose para otra batalla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Comiendo, bebiendo y celebrando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Regresando a su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Dividiendo su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Comiendo, bebiendo y celebrando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estaban haciendo los amalecitas cuando David los encontró?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lograron escapar del ataque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Doscientas mujeres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 soldados a pie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Cuatrocientos jóvenes en camellos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jefes amalecitas en carros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Cuatrocientos jóvenes en camellos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lograron escapar del ataque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pueblo había invadido y quemado Siclag?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amalecitas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moabitas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ammonitas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 de lo que había sido tomado logró recuperar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Solamente sus dos mujeres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animales, pero no las familias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mitad de la presa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Todo lo que habían tomado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Todo lo que habían tomado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de lo que había sido tomado logró recuperar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30: David rescata a las familias de Siclag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amalecitas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pueblo había invadido y quemado Siclag?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encontraron David y sus hombres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Rodeada por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Completamente abandonada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Quemada a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Protegida por los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Quemada a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encontraron David y sus hombres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habían hecho los invasores con los habitantes de Siclag?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habían dejado libres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habían llevado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Habían matado a los hombres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habían llevado cautivos sin matarlos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habían llevado cautivos sin matarlos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habían hecho los invasores con los habitantes de Siclag?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30: David rescata a las familias de Siclag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