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30: David rescata a las familias de Siclag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reaccionaron David y sus hombres ante lo sucedido?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Lloraron hasta quedarse sin fuerzas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Atacaron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Regresaron con 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escondieron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Lloraron hasta quedarse sin fuerzas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reaccionaron David y sus hombres ante lo sucedido?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mujeres de David fueron llevadas cautivas?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Mical y Abigail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Ahinoam y Abigail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Ahinoam y Mical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Abigail y Merab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Ahinoam y Abigail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mujeres de David fueron llevadas cautivas?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hablaba el pueblo de hacerle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Abandonarlo en Siclag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Entregarlo 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Apedrearlo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Destituirlo como capitán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Apedrearlo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hablaba el pueblo de hacerle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quién encontró David fuerzas durante su angustia?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sus propias habilidades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Jehová su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Jehová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quién encontró David fuerzas durante su angustia?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David al sacerdote Abiathar?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le acercara el efod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ofreciera un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reuniera 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enviara mensajeros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le acercara el efod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David al sacerdote Abiathar?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regresaron David y sus hombres a Siclag?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 una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anochecer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mismo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respuesta recibió David al consultar a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Espera en Siclag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Persíguelos y recuperarás la presa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 a la tierra filistea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Envía solamente cien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Persíguelos y recuperarás la presa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respuesta recibió David al consultar a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hombres salieron inicialmente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salieron inicialmente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hombres quedaron en el torrente de Besor por estar cansados?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quedaron en el torrente de Besor por estar cansados?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encontraron los hombres de David en 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joven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príncipe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sacerdote israelita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mensajero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un joven egipcio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encontraron los hombres de David en 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alimentos dieron al joven encontrado en 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Carne y panes sin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Pan, agua, higos y pasas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Leche, miel y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Pescado, vino y frutas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Pan, agua, higos y pasas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alimentos dieron al joven encontrado en 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regresaron David y sus hombres a Siclag?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llevaba el joven sin comer ni beber?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día y una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 y tres noches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días y tres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llevaba el joven sin comer ni beber?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el amo del joven egipcio lo había abandonado?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 escapado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se negó a pelear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conocía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estaba enfermo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estaba enfermo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el amo del joven egipcio lo había abandonado?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condición puso el joven para guiar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lo matara ni lo entregara a su amo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hiciera capitán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le diera parte de Siclag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enviara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no lo matara ni lo entregara a su amo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condición puso el joven para guiar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estaban haciendo los amalecitas cuando David los encontró?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Preparándose para otra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Comiendo, bebiendo y celebrando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Regresando a su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Dividiendo su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Comiendo, bebiendo y celebrando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estaban haciendo los amalecitas cuando David los encontró?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lograron escapar del ataque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Doscientas mujeres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 soldados a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Cuatrocientos jóvenes en 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jefes amalecitas en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Cuatrocientos jóvenes en camellos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lograron escapar del ataque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pueblo había invadido y quemado Siclag?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amalecitas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ammonitas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de lo que había sido tomado logró recuperar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sus dos mujeres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animales, pero no las familias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mitad de la presa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 lo que habían tomado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Todo lo que habían tomado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de lo que había sido tomado logró recuperar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Samuel 30: David rescata a las familias de Siclag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amalecitas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pueblo había invadido y quemado Siclag?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encontraron David y sus hombres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Rodeada por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Completamente abandonada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Quemada a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Protegida por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Quemada a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encontraron David y sus hombres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habían hecho los invasores con los habitantes de Siclag?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habían dejado libres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habían llevado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Habían matado a los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habían llevado cautivos sin matarlos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30:2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habían llevado cautivos sin matarlos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habían hecho los invasores con los habitantes de Siclag?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30:2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30: David rescata a las familias de Siclag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