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694944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1 Samuel 30: David reparte justamente la recompensa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querían entregarles solamente a los hombres que no combatieron?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Sus mujeres y sus hijos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parte del ganado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Alimentos para el camino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Sus armas y vestidos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30:22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Sus mujeres y sus hijos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querían entregarles solamente a los hombres que no combatieron?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30:22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 quién atribuyó David la victoria y la recompensa?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sus cuatrocientos soldados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Jehová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 joven egipcio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Abiathar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30:23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Jehová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 atribuyó David la victoria y la recompensa?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30:23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había hecho Jehová por David y sus hombres?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Había enviado refuerzos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Había detenido a Saúl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había guardado y entregado al enemigo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Había reconstruido Siclag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30:23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Los había guardado y entregado al enemigo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había hecho Jehová por David y sus hombres?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30:23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debía repartirse la recompensa según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Solo entre los que lucharon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Según la cantidad recuperada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Solo entre los capitanes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Igualmente entre combatientes y cuidadores del bagaje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30:24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D. Igualmente entre combatientes y cuidadores del bagaje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debía repartirse la recompensa según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30:24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¿En qué se convirtió la decisión de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ley y ordenanza en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una costumbre filistea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una orden temporal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una promesa para 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30:25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ley y ordenanza en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se convirtió la decisión de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30:25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expresión usaron al presentar los animales recuperados?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Esta es la presa de 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Esta es la victoria de Saúl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Este es el ganado de 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Esta es la recompensa de Achîs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30:20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 quiénes envió David parte de la presa?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los príncipes filisteos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los ancianos de 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los habitantes de Amalec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los soldados de Saúl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30:26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los ancianos de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quiénes envió David parte de la presa?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30:26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describió David el obsequio enviado a sus amigos?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pago por sus servicios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tributo del ejército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bendición de la presa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préstamo para las ciudades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30:26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Como bendición de la presa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describió David el obsequio enviado a sus amigos?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30:26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¿De quiénes procedía la presa que David compartió?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los habitantes de Siclag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los soldados de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los criados de Achîs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los enemigos de Jehová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30:26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De los enemigos de Jehová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 quiénes procedía la presa que David compartió?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30:26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¿Cuál de estos grupos de ciudades recibió parte de la presa?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Beth-el, Ramoth y Jattir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Endor, Aphec y Sunam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Rama, Gilboa y Jezreel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Gath, Ecrón y Asdod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30:27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Beth-el, Ramoth y Jattir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¿Cuál de estos grupos de ciudades recibió parte de la presa?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30:27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ciudad aparece al final de la lista de lugares beneficiados?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Siclag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Hebrón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Keila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Nob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30:31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Hebrón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ciudad aparece al final de la lista de lugares beneficiados?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30:31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Esta es la presa de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expresión usaron al presentar los animales recuperados?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30:20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lugares recibieron regalos además de las ciudades mencionadas?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Todos los campamentos filisteos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Las ciudades conquistadas por Saúl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lugares donde David había estado con los suyos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pueblos que se negaron a ayudarlo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30:31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Los lugares donde David había estado con los suyos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lugares recibieron regalos además de las ciudades mencionadas?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30:31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694944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1 Samuel 30: David reparte justamente la recompensa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¿Dónde habían permanecido los doscientos hombres cansados?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Siclag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torrente de Besor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desierto de Ziph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la tierra de 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30:21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el torrente de Besor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habían permanecido los doscientos hombres cansados?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30:21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recibió David a los hombres que habían quedado atrás?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reprendió duramente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Les quitó sus armas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saludó con paz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expulsó del ejército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30:21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Los saludó con paz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recibió David a los hombres que habían quedado atrás?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30:21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¿Quiénes se opusieron a compartir la presa con los que quedaron atrás?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sacerdotes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ancianos de 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Las familias rescatadas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malos y perversos del grupo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30:22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Los malos y perversos del grupo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¿Quiénes se opusieron a compartir la presa con los que quedaron atrás?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30:22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Samuel 30: David reparte justamente la recompensa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