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30: David reparte justamente la recompensa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querían entregarles solamente a los hombres que no combatieron?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mujeres y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parte del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Alimentos para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armas y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mujeres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querían entregarles solamente a los hombres que no combatieron?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atribuyó David la victoria y la recompensa?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cuatrocientos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joven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atribuyó David la victoria y la recompensa?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hecho Jehová por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enviado refuerzos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detenido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 guardado y entregado al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reconstruido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había guardado y entregado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hecho Jehová por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 repartirse la recompensa según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entre los que lucharon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la cantidad recuperada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entre los capitanes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Igualmente entre combatientes y cuidadores del bagaje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Igualmente entre combatientes y cuidadores del bagaje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repartirse la recompensa según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 convirtió la decisión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ley y ordenanza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costumbre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orden temporal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promesa para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ley y ordenanza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convirtió la decisión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expresión usaron al presentar los animales recuperados?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 es la presa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 es la victoria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Este es el ganado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 es la recompensa de 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envió David parte de la 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príncipes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habitantes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soldados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ancianos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David parte de la 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David el obsequio enviado a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pago por sus servicios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tributo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bendición de la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préstamo para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bendición de la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David el obsequio enviado a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quiénes procedía la presa que David compartió?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habitantes de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soldados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criados de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enemigos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los enemigos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quiénes procedía la presa que David compartió?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estos grupos de ciudades recibió parte de la 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Beth-el, Ramoth y Jattir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Endor, Aphec y Sunam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Rama, Gilboa y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Gath, Ecrón y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Beth-el, Ramoth y Jattir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estos grupos de ciudades recibió parte de la 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 aparece al final de la lista de lugares beneficiados?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aparece al final de la lista de lugares beneficiados?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 es la presa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expresión usaron al presentar los animales recuperados?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lugares recibieron regalos además de las ciudades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campamentos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ciudades conquistadas por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Los lugares donde David había estado con los suyos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pueblos que se negaron a ayudarlo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lugares donde David había estado con los suyos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lugares recibieron regalos además de las ciudades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30: David reparte justamente la recompensa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habían permanecido los doscientos hombres cansados?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torrente de Besor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Ziph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tierra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torrente de Besor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habían permanecido los doscientos hombres cansados?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recibió David a los hombres que habían quedado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reprendió duramente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quitó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saludó con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expulsó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saludó con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recibió David a los hombres que habían quedado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se opusieron a compartir la presa con los que quedaron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familias rescatadas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malos y perversos del grupo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malos y perversos del grupo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opusieron a compartir la presa con los que quedaron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30: David reparte justamente la recompensa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