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3: El llamado de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respondió Samuel cuando el Señor lo llamó por primera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¿Quién eres?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Heme aquí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Habla,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puedo oírte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Heme aquí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respondió Samuel cuando el Señor lo llamó por primera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corrió Samuel después de escuchar el primer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sus 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los hijos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corrió Samuel después de escuchar el primer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le dijo Elí a Samuel después del primer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 a buscar a tus padres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Abre las puertas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Quédate aquí conmigo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Yo no he llamado; vuelve a acostarte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Yo no he llamado; vuelve a acostarte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dijo Elí a Samuel después del primer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¿Cuándo entendió Elí que el Señor llamaba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del primer llamado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del segundo llamado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del tercer llamado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llegar la mañana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Después del tercer llamado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¿Cuándo entendió Elí que el Señor llamaba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Samuel todavía no reconocía quién lo llamaba?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estaba profundamente dormido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311A37"/>
                </a:solidFill>
                <a:latin typeface="Arial"/>
              </a:rPr>
              <a:t>Porque aún no conocía al Señor ni su palabra le había sido revelada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Elí le había prohibido responder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la lámpara estaba apagada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aún no conocía al Señor ni su palabra le había sido revelada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Samuel todavía no reconocía quién lo llamaba?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¿Delante de quién ministraba el joven Samuel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responder Samuel si volvía a escuchar el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Habla, Señor, que tu siervo oye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Heme aquí,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Esperaré hasta la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Muéstrame una señal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Habla, Señor, que tu siervo oye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responder Samuel si volvía a escuchar el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llamó el Señor a Samuel la siguiente vez?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Samuel, hijo mío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Joven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Siervo mío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¡Samuel, Samuel!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¡Samuel, Samuel!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llamó el Señor a Samuel la siguiente vez?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sucedería a quienes escucharan lo que Dios haría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Caerían al suelo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Saldrían de Silo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Les retiñirían ambos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Buscarían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Les retiñirían ambos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sucedería a quienes escucharan lo que Dios haría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juzgaría Dios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Elí abandonó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sus hijos se envilecieron y él no los estorbó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Samuel dejó 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Porque no tenían sacrificios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Porque sus hijos se envilecieron y él no los estorbó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juzgaría Dios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podría expiar la iniquidad de la casa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Sacrificios ni presentes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Ayunos y oraciones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Aceite e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Oro y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Sacrificios ni presentes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podría expiar la iniquidad de la casa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¿Delante de quién ministraba el joven Samuel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Samuel al llegar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Salió de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Buscó a sus 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Volvió a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Abrió las puertas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Abrió las puertas de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al llegar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hacer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Entrar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Responder nuevamente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Descubrir la visión a Elí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Encender la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Descubrir la visión a Elí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hacer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Elí a Samuel acerca del mensaje recibido?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no le encubriera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escribiera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se lo contara a todo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esperara hasta el día siguiente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no le encubriera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Elí a Samuel acerca del mensaje recibido?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Samuel con el mensaje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manifestó todo sin encubrir nada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Solo contó una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negó a compartirlo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contó primero a los hijos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 manifestó todo sin encubrir nada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Samuel con el mensaje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respondió Elí después de escuchar el mensaje completo?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debe abandonar Silo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Mis hijos cambiarán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Presentaré otro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es; haga lo que bien le pareciere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 es; haga lo que bien le pareciere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respondió Elí después de escuchar el mensaje completo?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era la palabra del Señor en aquellos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proclamaba diariamente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Todos la comprendían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había olvidado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de estima y no había visión manifiesta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ocurrió mientras Samuel crecía?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 dejó de hablarle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regresó a su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estuvo con él y confirmó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arca fue retirada 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 estuvo con él y confirmó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ocurrió mientras Samuel crecía?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¿Desde dónde hasta dónde conoció Israel que Samuel era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Egipto hasta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Dan hasta Beerseba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Ramá hasta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Desde Silo hasta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Dan hasta Beerseba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¿Desde dónde hasta dónde conoció Israel que Samuel era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fue reconocido Samuel por todo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fiel profeta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capitán del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Como hijo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fiel profeta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fue reconocido Samuel por todo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lugar volvió el Señor a aparecer?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lugar volvió el Señor a aparecer?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manifestó el Señor a Samuel en Silo?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Mediante un sueño de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medio del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palabra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través de una señal en la lámpara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manifestó el Señor a Samuel en Silo?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Era de estima y no había visión manifiesta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era la palabra del Señor en aquellos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3: El llamado de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comenzaba a suceder con los ojos de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oscurecían y no podía ver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Veía con mayor claridad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Lloraban constantemente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cerraban durante el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oscurecían y no podía ver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comenzaba a suceder con los ojos de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¿Dónde dormía Samuel antes que se apagara la lámpara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aposento de Elí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Fuera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el templo, donde estaba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Junto al altar del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el templo, donde estaba 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dormía Samuel antes que se apagara la lámpara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3: El llamado de Samuel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