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3: El llamado de Samuel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respondió Samuel cuando el Señor lo llamó por primera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¿Quién eres?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Heme aquí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Habla,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No puedo oírte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Heme aquí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Samuel cuando el Señor lo llamó por primera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corrió Samuel después de escuchar el primer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sus 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los hijos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Elí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corrió Samuel después de escuchar el primer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dijo Elí a Samuel después del primer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 a buscar a tus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Abre las puertas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Quédate aquí conmigo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Yo no he llamado; vuelve a acostarte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Yo no he llamado; vuelve a acostarte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dijo Elí a Samuel después del primer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¿Cuándo entendió Elí que el Señor llamaba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del primer llamado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del segundo llamado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Después del tercer llamado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llegar la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Después del tercer llamado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entendió Elí que el Señor llamaba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Samuel todavía no reconocía quién lo llamaba?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profundamente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aún no conocía al Señor ni su palabra le había sido revelada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Elí le había prohibido responder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la lámpara estaba apagada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aún no conocía al Señor ni su palabra le había sido revelada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Samuel todavía no reconocía quién lo llamaba?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¿Delante de quién ministraba el joven Samuel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responder Samuel si volvía a escuchar el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Habla, Señor, que tu siervo oye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Heme aquí, Elí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Esperaré hasta la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Muéstrame 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Habla, Señor, que tu siervo oye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responder Samuel si volvía a escuchar el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llamó el Señor a Samuel la siguiente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Samuel, hijo mío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Joven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Siervo mío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¡Samuel, Samuel!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¡Samuel, Samuel!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el Señor a Samuel la siguiente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sucedería a quienes escucharan lo que Dios haría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Caerían al 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Saldrían de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Les retiñirían ambos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Buscarían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Les retiñirían ambos oídos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sucedería a quienes escucharan lo que Dios haría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juzgaría Dios la casa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Elí abandonó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sus hijos se envilecieron y él no los estorbó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Samuel dejó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no tenían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sus hijos se envilecieron y él no los estorbó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juzgaría Dios la casa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 podría expiar la iniquidad de la casa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Sacrificios ni presentes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Ayunos y oraciones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Aceite e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Sacrificios ni presentes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podría expiar la iniquidad de la casa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Elí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¿Delante de quién ministraba el joven Samuel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Samuel al llegar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de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Buscó a sus 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Volvió a 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Abrió las puertas de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Abrió las puertas de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Samuel al llegar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temía hacer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Entrar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Responder nuevamente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Descubrir la visión a Elí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Encender la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Descubrir la visión a Elí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hacer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pidió Elí a Samuel acerca del mensaje recibido?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le encubriera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lo escribiera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se lo contara a todo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esperara hasta el día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le encubriera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Elí a Samuel acerca del mensaje recibido?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Samuel con el mensaje que recibió?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manifestó todo sin encubrir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Solo contó una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negó a compartirlo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contó primero a los hijos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manifestó todo sin encubrir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Samuel con el mensaje que recibió?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respondió Elí después de escuchar el mensaje completo?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debe abandonar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Mis hijos cambiarán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Presentaré otro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 es; haga lo que bien le pareciere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Señor es; haga lo que bien le pareciere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Elí después de escuchar el mensaje completo?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era la palabra del Señor en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proclamaba diariamente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Todos la comprendían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había olvidado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Era de estima y no había visión manifiesta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ocurrió mientras Samuel crecía?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Elí dejó de hablarle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Samuel regresó 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Señor estuvo con él y confirmó 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arca fue retirada de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El Señor estuvo con él y confirmó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mientras Samuel crecía?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¿Desde dónde hasta dónde conoció Israel que Samuel era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Egipto hasta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Dan hasta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Ramá hasta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Desde Silo hasta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Desde Dan hasta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dónde hasta dónde conoció Israel que Samuel era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fue reconocido Samuel por todo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fiel profeta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capitán del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Como hijo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Como fiel profeta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fue reconocido Samuel por todo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lugar volvió el Señor a aparecer?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lugar volvió el Señor a aparecer?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se manifestó el Señor a Samuel en Silo?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Mediante un sueño de 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medio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palabra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través de una señal en la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manifestó el Señor a Samuel en Silo?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Era de estima y no había visión manifiesta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la palabra del Señor en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3: El llamado de Samuel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comenzaba a suceder con los ojos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oscurecían y no podía 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Veía con mayor claridad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Lloraban constantemente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cerraban durante el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 oscurecían y no podía 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comenzaba a suceder con los ojos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dormía Samuel antes que se apagara la lámpara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aposento de 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Fuera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templo, donde estaba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altar del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el templo, donde estaba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dormía Samuel antes que se apagara la lámpara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3: El llamado de Samuel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