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29: David es rechazado por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identificó Achîs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siervo de Saúl, rey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sacerdote de Jehová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príncipe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mensajero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siervo de Saúl, rey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identificó Achîs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Achîs acerca de la conducta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 intentado traicionarlo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había encontrado falta en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 abandonado sus deberes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conocía sus intenciones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no había encontrado falta en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Achîs acerca de la conducta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los príncipes filisteos querían enviar de regreso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tenía pocos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estaba enfermo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podía volverse contra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Achîs no confiaba en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podía volverse contra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los príncipes filisteos querían enviar de regreso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pensaban los príncipes que David podía recuperar el favor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Entregándole la ciudad de Gath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Devolviéndole sus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Abandonando a Achîs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Entregándole las cabezas de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Entregándole las cabezas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pensaban los príncipes que David podía recuperar el favor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canción recordaron los príncipes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 hirió sus miles, y David sus diez miles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 venció a los ejércitos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Jonathán hirió sus miles, y Saúl sus diez miles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 recuperó el arca de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Saúl hirió sus miles, y David sus diez miles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canción recordaron los príncipes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reunieron los filisteos todos sus ejércitos?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Aphec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Gilboa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Rama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Endor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describió Achîs a David cuando habló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hombre peligroso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hombre recto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siervo desobediente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 soldado inexperto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un hombre recto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Achîs a David cuando habló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¿Ante quiénes no era aceptado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soldados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habitantes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príncipes de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criados de Achîs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príncipes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¿Ante quiénes no era aceptado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 le dio Achîs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Prepararse para atacar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Permanecer escondido en Aphec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Entregar sus armas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 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Regresar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le dio Achîs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David ante la orden de regresar?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Preguntó qué había hecho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Amenazó a los príncipes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Abandonó inmediatamente a Achîs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negó a obedecer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Preguntó qué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David ante la orden de regresar?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deseaba hacer David según su respuesta a Achîs?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 con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Pelear contra los enemigos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Gobernar una ciudad filistea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Buscar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Pelear contra los enemigos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deseaba hacer David según su respuesta a Achîs?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Aphec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reunieron los filisteos todos sus ejércitos?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comparó Achîs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guerrero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príncipe 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ángel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profeta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un ángel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comparó Achîs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decidieron que David no debía ir a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soldados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hombres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habitantes de 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príncipes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príncipes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decidieron que David no debía ir a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debían partir David y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Después de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caer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amanecer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debían partir David y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dónde se dirigieron los filisteos después de la partida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Aphec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se dirigieron los filisteos después de la partida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29: David es rechazado por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instaló Israel su campamento?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 la fuente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entrada de 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desierto de Ziph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Junto a la fuente de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instaló Israel su campamento?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parte de la formación marchaban David y sus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frente del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medio de los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retaguardia con Achîs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Separados de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retaguardia con Achîs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parte de la formación marchaban David y sus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preguntaron los príncipes filisteos al ver a David y los suyos?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¿Quién dirige este ejército?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¿Dónde está el rey Saúl?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¿Cuándo comenzará la batalla?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¿Qué hacen aquí estos hebreos?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¿Qué hacen aquí estos hebreos?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preguntaron los príncipes filisteos al ver a David y los suyos?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29: David es rechazado por los filisteos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