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1 Samuel 29: David es rechazado por los filisteos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identificó Aquis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siervo de Saúl, rey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sacerdote de Jehová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príncipe de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mensajero de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Como siervo de Saúl, rey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identificó Aquis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dijo Aquis acerca de la conducta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había intentado traicionarlo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no había encontrado falta en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había abandonado sus deberes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no conocía sus intenciones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no había encontrado falta en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Aquis acerca de la conducta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los príncipes filisteos querían enviar de regreso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tenía pocos soldados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estaba enfermo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podía volverse contra 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Aquis no confiaba en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Porque podía volverse contra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los príncipes filisteos querían enviar de regreso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pensaban los príncipes que David podía recuperar el favor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Entregándole la ciudad de Gath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Devolviéndole sus armas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Abandonando a Aquis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Entregándole las cabezas de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Entregándole las cabezas de los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pensaban los príncipes que David podía recuperar el favor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canción recordaron los príncipes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Saúl hirió sus miles, y David sus diez miles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David venció a los ejércitos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Jonathán hirió sus miles, y Saúl sus diez miles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David recuperó el arca de Jehová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Saúl hirió sus miles, y David sus diez miles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canción recordaron los príncipes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reunieron los filisteos todos sus ejércitos?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Aphec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Gilboa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Rama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Endor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describió Aquis a David cuando habló con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un hombre peligroso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un hombre recto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un siervo desobediente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un soldado inexperto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Como un hombre recto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describió Aquis a David cuando habló con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¿Ante quiénes no era aceptado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soldados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habitantes de Jezreel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príncipes de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criados de Aquis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príncipes de los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¿Ante quiénes no era aceptado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orden le dio Aquis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Prepararse para atacar a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Permanecer escondido en Aphec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Entregar sus armas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Regresar en paz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Regresar en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orden le dio Aquis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reaccionó David ante la orden de regresar?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Preguntó qué había hecho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Amenazó a los príncipes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Abandonó inmediatamente a Aquis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negó a obedecer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Preguntó qué había hecho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reaccionó David ante la orden de regresar?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deseaba hacer David según su respuesta a Aquis?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Regresar con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Pelear contra los enemigos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Gobernar una ciudad filistea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Buscar a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Pelear contra los enemigos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deseaba hacer David según su respuesta a Aquis?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Aphec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reunieron los filisteos todos sus ejércitos?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 qué comparó Aquis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un guerrero poderoso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un príncipe filisteo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un ángel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un profeta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un ángel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comparó Aquis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¿Quiénes decidieron que David no debía ir a la batalla?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soldados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hombres de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habitantes de Gath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príncipes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príncipes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decidieron que David no debía ir a la batalla?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¿Cuándo debían partir David y sus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amanecer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mediodía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Después de la batalla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caer la noche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Al amanecer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¿Cuándo debían partir David y sus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¿Hacia dónde se dirigieron los filisteos después de la partida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Aphec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Jezreel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Rama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Jezreel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¿Hacia dónde se dirigieron los filisteos después de la partida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1 Samuel 29: David es rechazado por los filisteos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instaló Israel su campamento?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Junto al 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Junto a la fuente de Jezreel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la entrada de Gath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desierto de Ziph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Junto a la fuente de Jezreel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instaló Israel su campamento?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qué parte de la formación marchaban David y sus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frente del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medio de los carros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la retaguardia con Aquis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Separados de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la retaguardia con Aquis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parte de la formación marchaban David y sus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preguntaron los príncipes filisteos al ver a David y los suyos?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¿Quién dirige este ejército?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¿Dónde está el rey Saúl?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¿Cuándo comenzará la batalla?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¿Qué hacen aquí estos hebreos?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¿Qué hacen aquí estos hebreos?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preguntaron los príncipes filisteos al ver a David y los suyos?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29: David es rechazado por los filisteos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