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28: Saúl y la mujer de Endor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reaccionó Saúl al ver el ejército filisteo?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Sintió mucho temor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alegró por la batalla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Envió mensajeros a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Atacó inmediatamente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Sintió mucho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reaccionó Saúl al ver el ejército filisteo?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cuáles medios no recibió Saúl respuesta de Jehová?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Sacrificios, ayunos y ofrendas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Sueños, Urim y profetas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Ángeles, visiones y señales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Sacerdotes, jueces y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Sueños, Urim y profetas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cuáles medios no recibió Saúl respuesta de Jehová?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encontraron una mujer que tenía espíritu de adivinación?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Gilboa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Gath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Endor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encontraron una mujer que tenía espíritu de adivinación?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fue Saúl a consultar a la mujer?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Públicamente con su ejército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Vestido como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Solo y durante el 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Disfrazado, con dos hombres y de noche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Disfrazado, con dos hombres y de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fue Saúl a consultar a la mujer?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temía la mujer que Saúl estuviera haciendo?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Poniendo una trampa para matarla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Robándole sus pertenencias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Entregándola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Obligándola a salir de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Poniendo una trampa para matarla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temía la mujer que Saúl estuviera haciendo?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¿Con quién debía salir David a la campaña?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Achîs y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Saúl y los israelitas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Samuel y los profetas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Con los habitantes de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prometió Saúl bajo juramento?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recibiría una recompensa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ningún mal le vendría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sería llevada al palacio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podría abandonar Endor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ningún mal le vendría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prometió Saúl bajo juramento?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pidió Saúl que hiciera venir?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Jonathán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Achîs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pidió Saúl que hiciera venir?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comprendió la mujer después de ver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los filisteos habían llegado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David sería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huir de 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su visitante era Saúl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su visitante era Saúl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comprendió la mujer después de ver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dijo la mujer que veía subir de la tierra?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Seres o dioses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ejército filisteo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Fuego y humo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carro con caballos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Seres o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la mujer que veía subir de la tierra?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describió la mujer la figura que veía?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joven vestido de soldado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anciano cubierto con un manto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sacerdote con un efod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rey con una corona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anciano cubierto con un manto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describió la mujer la figura que veía?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Con Achîs y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quién debía salir David a la campaña?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dijo Saúl que había solicitado la consulta?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quería encontrar 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deseaba recuperar el arca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estaba angustiado y Dios no le respondía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quería conocer el futuro de Achîs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estaba angustiado y Dios no le respondía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Saúl que había solicitado la consulta?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le respondió Samuel inicialmente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regresar a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pedir ayuda a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todavía podía derrotar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no debía preguntarle si Jehová se había apartado de él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D. Que no debía preguntarle si Jehová se había apartado de él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respondió Samuel inicialmente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quién sería entregado el reino que había sido quitado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Jonathán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Achîs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sería entregado el reino que había sido quitado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desobediencia de Saúl fue mencionada como causa de su situación?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Haber consultado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haber cumplido la orden contra Amalec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Haber llevado el arca a la batalla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No haber atacado 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haber cumplido la orden contra Amalec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desobediencia de Saúl fue mencionada como causa de su situación?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anunció el mensaje acerca de Saúl y sus hijos?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escaparían a Gath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vencerían a los filisteos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al día siguiente estarían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David los rescataría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al día siguiente estarían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anunció el mensaje acerca de Saúl y sus hijos?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cargo prometió Achîs darle a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Capitán de sus carros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Guarda de su cabeza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 de Gath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Gobernador de Sunam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Saúl al escuchar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levantó para pelear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Regresó inmediatamente al campamento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Pidió hablar con Achîs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Cayó en tierra lleno de temor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Cayó en tierra lleno de temor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Saúl al escuchar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recordó la mujer a Saúl cuando lo vio turbado?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había arriesgado su vida al obedecerlo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Samuel todavía podía ayudarlo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debía entregarse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sus criados lo habían abandonado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 había arriesgado su vida al obedecerlo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recordó la mujer a Saúl cuando lo vio turbado?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le ofreció la mujer alimento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celebrar su llegada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que recuperara 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convencerlo de quedarse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recibir una recompensa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Para que recuperara fuerzas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le ofreció la mujer alimento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¿Quiénes convencieron finalmente a Saúl para que comiera?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Sus soldados y 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Samuel y Achîs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mujer y sus criados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sacerdotes y profetas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 mujer y sus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convencieron finalmente a Saúl para que comiera?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preparó la mujer para Saúl y sus criados?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Pescado y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Cordero y tortas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Frutas y pan sagrado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ternero y panes sin levadura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ternero y panes sin levadura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preparó la mujer para Saúl y sus criados?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Guarda de su cabeza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prometió Achîs darle a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¿Cuándo partieron Saúl y sus criados después de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Aquella misma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Después de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terminar la batalla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Aquella misma 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partieron Saúl y sus criados después de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694944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Samuel 28: Saúl y la mujer de Endor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había hecho Saúl con los encantadores y adivinos?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había llevado a Gilboa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había puesto a su servicio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había expulsado de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Los había enviado a 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había expulsado de la tierra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había hecho Saúl con los encantadores y adivinos?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acampó Saúl con el ejército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Rama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Sunam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Endor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Gilboa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Gilboa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acampó Saúl con el ejército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155680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28: Saúl y la mujer de Endor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