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28: Saúl y la mujer de Endor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Saúl al ver el ejército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Sintió mucho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 por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mensajeros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Atacó inmediatamente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Sintió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Saúl al ver el ejército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cuáles medios no recibió Saúl respuesta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Sacrificios, ayunos y 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Sueños, Urim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Ángeles, visiones y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jueces y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Sueños, Urim y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cuáles medios no recibió Saúl respuesta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encontraron una mujer que tenía espíritu de adivinación?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Endor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encontraron una mujer que tenía espíritu de adivinación?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fue Saúl a consultar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Públicamente con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 como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y durante el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Disfrazado, con dos hombres y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Disfrazado, con dos hombres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fue Saúl a consultar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temía la mujer que Saúl estuviera haciendo?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Poniendo una trampa para matarla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Robándole sus pertenencias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Entregándola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Obligándola a salir de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Poniendo una trampa para matarla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 la mujer que Saúl estuviera haciendo?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debía salir David a la campaña?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Aquis y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Saúl y 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Samuel y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habitantes de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prometió Saúl bajo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recibiría una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ningún mal le vendría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sería llevada al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podría abandonar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ningún mal le vendría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prometió Saúl bajo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pidió Saúl que hiciera venir?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Jonathán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pidió Saúl que hiciera venir?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comprendió la mujer después de ver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filisteos habían llegado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David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huir de 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su visitante era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su visitante era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comprendió la mujer después de ver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la mujer que veía subir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Seres o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Fuego y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carro con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Seres o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mujer que veía subir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la mujer la figura que veía?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joven vestido de 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anciano cubierto con un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 con un efod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rey con 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anciano cubierto con un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la mujer la figura que veía?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Aquis y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debía salir David a la campaña?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Saúl que había solicitado la consulta?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quería encontrar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deseaba recuperar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angustiado y Dios no le respondía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quería conocer el futuro de 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estaba angustiado y Dios no le respondía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Saúl que había solicitado la consulta?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respondió Samuel inicialmente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regresar a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pedir ayuda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todavía podía derrotar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no debía preguntarle si Jehová se había apartado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no debía preguntarle si Jehová se había apartado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respondió Samuel inicialmente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sería entregado el reino que había sido quitado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Jonathán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sería entregado el reino que había sido quitado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desobediencia de Saúl fue mencionada como causa de su situación?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Haber consultado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haber cumplido la orden contra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Haber llevado el arca 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haber atacado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haber cumplido la orden contra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desobediencia de Saúl fue mencionada como causa de su situación?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anunció el mensaje acerca de Saúl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escaparían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vencerían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al día siguiente estarían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David los rescataría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al día siguiente estarían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 mensaje acerca de Saúl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prometió Aquis darle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 de sus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 de 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Gobernador de Sunam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Saúl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para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inmediatamente al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hablar con 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Cayó en tierra lleno de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Cayó en tierra lleno de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recordó la mujer a Saúl cuando lo vio turbado?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arriesgado su vida al obedecerlo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Samuel todavía podía ayudarlo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entregarse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sus criados lo habían abandonado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había arriesgado su vida al obedecerlo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recordó la mujer a Saúl cuando lo vio turbado?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le ofreció la mujer alimento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celebrar su llegada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recuperara 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convencerlo de quedarse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recibir una recompensa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recuperara 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le ofreció la mujer alimento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convencieron finalmente a Saúl para que comiera?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soldados y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y 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mujer y 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mujer y sus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convencieron finalmente a Saúl para que comiera?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preparó la mujer para Saúl y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Pescado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Cordero y tortas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Frutas y pan sagrado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ternero y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ternero y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la mujer para Saúl y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Guarda de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prometió Aquis darle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partieron Saúl y sus criados después de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Aquella misma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terminar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Aquella misma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partieron Saúl y sus criados después de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28: Saúl y la mujer de Endor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hecho Saúl con los encantadores y adivinos?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había llevado a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había puesto a su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había expulsado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había enviado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había expulsado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Saúl con los encantadores y adivinos?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acampó Saúl con el ejército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Sunam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acampó Saúl con el ejército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28: Saúl y la mujer de Endor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