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27: David se refugia entre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¿Ante qué rey se presentó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Aquis, rey de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Agag, rey de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Naas, rey de 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Aquis, rey de Gath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¿Ante qué rey se presentó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 quién era hijo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Maoc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Isaí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 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Maoc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quién era hijo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¿Quiénes acompañaban a los hombres de David en Gath?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sus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Cada uno con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sacerdotes de Nob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habitantes de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Cada uno con su familia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acompañaban a los hombres de David en Gath?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¿Cuáles eran las dos esposas de David mencionadas?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Mical y Merab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Ahinoam y Abigail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Abigail y 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Ahinoam y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Ahinoam y Abigail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¿Cuáles eran las dos esposas de David mencionadas?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Saúl al enterarse de que David había huido a Gath?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Organizó otro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Dejó de buscarlo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Envió a Abner para capturarlo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Atacó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Dejó de buscarlo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Saúl al enterarse de que David había huido a Gath?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temor expresó David en su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moriría algún día por mano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los filisteos destruirían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 hombres lo abandonarían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perdería 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David a Aquis?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cargo en el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 de la tierra donde pudiera habitar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gobierno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Permiso para regresar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ciudad de la tierra donde pudiera habitar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a Aquis?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ciudad entregó Aquis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Siclag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Siclag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ciudad entregó Aquis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quiénes llegó a pertenecer Siclag posteriormente?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sacerdotes de Nob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reyes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habitantes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reyes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llegó a pertenecer Siclag posteriormente?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habitó David en la tierra de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 meses y algunos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año completo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Cuatro meses y algunos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habitó David en la tierra de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qué pueblos realizaba David incursiones?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Gesureos, gerzeos y amalecitas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Moabitas, amonitas y edomitas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Israelitas, filisteos y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Zifeos, benjamitas y habitantes de Keila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Gesureos, gerzeos y amalecitas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qué pueblos realizaba David incursiones?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moriría algún día por mano de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temor expresó David en su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qué región habitaban aquellos pueblos?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Shur hasta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Gath hasta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Siclag hasta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Carmelo hasta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Shur hasta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qué región habitaban aquellos pueblos?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bienes llevaba David después de sus incursiones?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Oro y piedras preciosas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Ovejas, vacas, asnos, camellos y ropas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Armas y carros de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Ovejas, vacas, asnos, camellos y ropas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bienes llevaba David después de sus incursiones?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preguntaba Aquis cuando David regresaba?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¿Cuántos soldados perdiste?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habéis hecho incursión hoy?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¿Cuándo volverás a Israel?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¿Dónde está Saúl?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¿Dónde habéis hecho incursión hoy?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preguntaba Aquis cuando David regresaba?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regiones decía David que había atacado?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sur de Judá, Jerameel o los ceneos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Gath, Gaza y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Rama, Nob y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Moab, Amón y 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sur de Judá, Jerameel o los ceneos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regiones decía David que había atacado?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David no dejaba sobrevivientes que pudieran llegar a Gath?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que no informaran lo que realmente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Aquis lo había ordenado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temía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Para tomar todas sus tierras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Para que no informaran lo que realmente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David no dejaba sobrevivientes que pudieran llegar a Gath?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decidió hacer David para escapar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Regresar a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Huir a la tierra de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Esconderse nuevamente en Keila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Entregarse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pensaba Aquis acerca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pronto regresaría con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 había hecho aborrecible para Israel y sería su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quería conquistar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estaba aliado con los amalecitas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Que se había hecho aborrecible para Israel y sería su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pensaba Aquis acerca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27: David se refugia entre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Huir a la tierra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decidió hacer David para escapar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esperaba David que hiciera Saúl cuando supiera que estaba entre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enviara más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dejara de buscarlo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atacara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pidiera ayuda a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dejara de buscarlo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esperaba David que hiciera Saúl cuando supiera que estaba entre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Seiscientos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acompañaron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27: David se refugia entre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