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26: David perdona nuevamente a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David para confirmar la llegada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Envió espías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Consultó a los zifeos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Habló con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Bajó solo al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Envió espías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David para confirmar la llegada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era el general del ejército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Abner hijo de 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Ahimelech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Abner hijo de Ner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general del ejército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dormía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Dentro de una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trinchera, rodeado por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fortaleza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trinchera, rodeado por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dormía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aceptó acompañar a David al campamento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Ahimelech heteo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Abiathar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Abisai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aceptó acompañar a David al campamento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momento entraron David y Abisai al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amanecer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la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momento entraron David y Abisai al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informaron a Saúl acerca del escondite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Keila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zifeos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 de Nob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objeto estaba clavado en tierra junto a la cabeza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lanza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escudo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lanza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objeto estaba clavado en tierra junto a la cabeza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permiso para hacer Abisai?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Llevarse prisionero 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Herir a Saúl con la lanza de un solo golpe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Despertar a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Robar las armas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Herir a Saúl con la lanza de un solo golpe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permiso para hacer Abisai?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David no permitió que Abisai matara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Saúl estaba dormido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el ungido de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Abner estaba cerca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quería tomarlo prisionero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era el ungido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David no permitió que Abisai matara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dijo David que debía decidir la muerte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dijo David que debía decidir la muerte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posibles finales mencionó David para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 desterrado o encarcelado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Jehová lo hiriera, llegara su día o muriera en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Jonatán tomara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los zifeos lo entregaran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Que Jehová lo hiriera, llegara su día o muriera en batalla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posibles finales mencionó David para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zifeos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informaron a Saúl acerca del escondite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objetos ordenó David que tomara Abisai?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espada y el escudo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lanza y la botija de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manto y la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arco y las flechas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lanza y la botija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objetos ordenó David que tomara Abisai?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nadie vio salir a David y Abisai?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Estaban escondidos por la niebla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profundo sueño enviado por Jehová cayó sobre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campamento estaba vacío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Abner había retirado la guardia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Un profundo sueño enviado por Jehová cayó sobre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nadie vio salir a David y Abisai?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se colocó David después de salir del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cumbre de un monte a gran distancia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Dentro de una cueva cercana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 los zifeos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campamento filisteo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cumbre de un monte a gran distancia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colocó David después de salir del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llamó David desde la distancia?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Saúl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zifeos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Abner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llamó David desde la distancia?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reprochó David a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haber perseguido 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haber protegido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Haber ayudado a los zifeos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Haber tomado la lanza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haber protegido al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reprochó David a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dijeron que David estaba escondido?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collado de Hachila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cueva de Adullam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desierto de Engadi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bosque de Hareth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pruebas mostró David de que había estado junto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corona y el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lanza y la botija de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espada y el escudo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sandalias y el cinturón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lanza y la botija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pruebas mostró David de que había estado junto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identificó Saúl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Reconoció su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Reconoció su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Vio su 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Abner le dijo quién 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Reconoció su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identificó Saúl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preguntó David a Saúl acerca de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qué perseguía a su siervo y qué mal había hecho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qué había dejado Gabaa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qué confiaba en los zifeos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qué no atacaba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qué perseguía a su siervo y qué mal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preguntó David a Saúl acerca de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se comparó David ante la persecución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 león y un 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una pulga y una perdiz perseguida por 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una oveja perdida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una piedra de honda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Con una pulga y una perdiz perseguida por los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se comparó David ante la persecución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reconoció Saúl acerca de su conducta?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actuado sabiamente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pecado, obrado neciamente y errado mucho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David merecía morir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Abner era culpable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había pecado, obrado neciamente y errado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reconoció Saúl acerca de su conducta?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collado de Hachila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dijeron que David estaba escondido?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debía regresar la lanza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 debía llevarla personalmente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de los criados debía pasar a recogerla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Abisai debía lanzarla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Debía quedar sobre el monte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Uno de los criados debía pasar a recogerla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debía regresar la lanza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David que Jehová pagaría a cada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riquezas y victorias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justicia y lealtad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sacrificios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posición en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justicia y lealtad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David que Jehová pagaría a cada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David a Jehová después de respetar la vida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 hiciera rey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estimara su vida y lo librara de toda aflicción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destruyera a los zifeos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castigara a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estimara su vida y lo librara de toda aflicción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David a Jehová después de respetar la vida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anunció Saúl acerca del futuro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volvería a cuidar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realizaría grandes obras y prevalecería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viviría en Gabaa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sería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realizaría grandes obras y prevalecería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anunció Saúl acerca del futuro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David y Saúl al terminar la conversación?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Regresaron juntos a Gabaa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 siguió su camino y Saúl volvió a su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Reanudaron la persecución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al campamento filisteo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 siguió su camino y Saúl volvió a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David y Saúl al terminar la conversación?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hombres escogidos llevó Saúl para buscar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26: David perdona nuevamente a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escogidos llevó Saúl para buscar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desierto buscó Saúl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Engadi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Zif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desierto buscó Saúl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26: David perdona nuevamente a Saúl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