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26: David perdona nuevamente a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David para confirmar la llegada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espías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Consultó a los zifeos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Habló con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Bajó solo al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Envió espías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David para confirmar la llegada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general del ejército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Abner hijo de 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Ahimelech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Abner hijo de 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general del ejército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dormía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Dentro de 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trinchera, rodeado por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trinchera, rodeado por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dormía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aceptó acompañar a David al campamento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Ahimelech heteo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Abiathar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aceptó acompañar a David al campamento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momento entraron David y Abisai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momento entraron David y Abisai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informaron a Saúl acerca del escondite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zifeos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 de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objeto estaba clavado en tierra junto a la cabeza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 estaba clavado en tierra junto a la cabeza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permiso para hacer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Llevarse prisionero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Herir a Saúl con la lanza de un solo golpe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Despertar 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Robar las armas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Herir a Saúl con la lanza de un solo golpe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permiso para hacer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David no permitió que Abisai matara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Saúl estaba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el ungido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Abner estaba cerca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quería tomarlo prisionero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era el ungido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David no permitió que Abisai matara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dijo David que debía decidir la muerte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dijo David que debía decidir la muerte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posibles finales mencionó David para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 desterrado o encarcelado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Jehová lo hiriera, llegara su día o muriera en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Jonatán tomara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los zifeos lo entregaran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Jehová lo hiriera, llegara su día o muriera en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posibles finales mencionó David para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zifeos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informaron a Saúl acerca del escondite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objetos ordenó David que tomara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espada y el 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lanza y la botija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manto y la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arco y las flechas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lanza y la botija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objetos ordenó David que tomara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nadie vio salir a David y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Estaban escondidos por la niebla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Un profundo sueño enviado por Jehová cayó sobre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campamento estaba vacío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Abner había retirado la guardia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Un profundo sueño enviado por Jehová cayó sobre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nadie vio salir a David y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colocó David después de salir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cumbre de un monte a gran distancia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Dentro de una cueva cercana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campamento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cumbre de un monte a gran distancia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colocó David después de salir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llamó David desde la distancia?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Saúl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Abner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llamó David desde la distancia?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reprochó David a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haber perseguido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haber protegido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Haber ayudado a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Haber tomado la lanza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haber protegido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reprochó David a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dijeron que David estaba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collado de Hachila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cueva de Adullam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desierto de Engadi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bosque de Hareth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pruebas mostró David de que había estado junto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corona y el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lanza y la botija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espada y el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sandalias y el cinturón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lanza y la botija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pruebas mostró David de que había estado junto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identificó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Reconoció su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Reconoció 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Vio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Abner le dijo quién 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Reconoció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identificó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preguntó David a Saúl acerca de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 qué perseguía a su siervo y qué mal había hecho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había dejado 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confiaba en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no atacaba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 qué perseguía a su siervo y qué mal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David a Saúl acerca de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se comparó David ante la persecución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león y un 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Con una pulga y una perdiz perseguida por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oveja perdida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piedra de honda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Con una pulga y una perdiz perseguida por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se comparó David ante la persecución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reconoció Saúl acerca de su conducta?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actuado sabiamente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había pecado, obrado neciamente y errado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David merecía 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Abner era culpable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había pecado, obrado neciamente y errado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Saúl acerca de su conducta?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collado de Hachila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dijeron que David estaba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debía regresar la lanza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debía llevarla personalmente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los criados debía pasar a recogerla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Abisai debía lanzarla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Debía quedar sobre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 de los criados debía pasar a recogerla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 regresar la lanza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David que Jehová pagaría a cada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riquezas y victorias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justicia y lealtad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posición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justicia y lealtad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David que Jehová pagaría a cada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David a Jehová después de respetar la vida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hiciera rey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estimara su vida y lo librara de toda aflicción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destruyera a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castigara a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estimara su vida y lo librara de toda aflicción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a Jehová después de respetar la vida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anunció Saúl acerca del futuro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volvería a cuidar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realizaría grandes obras y prevalecería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viviría en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realizaría grandes obras y prevalecería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anunció Saúl acerca del futuro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David y Saúl al terminar la conversación?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Regresaron juntos a 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siguió su camino y Saúl volvió a su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Reanudaron la persecución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al campamento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David siguió su camino y Saúl volvió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David y Saúl al terminar la conversación?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escogidos llevó Saúl para buscar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26: David perdona nuevamente a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escogidos llevó Saúl para buscar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desierto buscó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desierto buscó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26: David perdona nuevamente a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