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25: Nabal rechaza la petición de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tenía Nabal su hacienda?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Rama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Carmelo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Nob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Zif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el Carmelo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tenía Nabal su hacienda?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¿Cuántas ovejas poseía Nabal?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Cinco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ovejas poseía Nabal?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¿Cuántas cabras poseía Nabal?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Quinientas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cabras poseía Nabal?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actividad realizaba Nabal en el Carmelo?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Sembraba trigo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Esquilaba sus ovejas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Preparaba un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Construía una fortaleza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Esquilaba sus ovejas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actividad realizaba Nabal en el Carmelo?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se llamaba la esposa de Nabal?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Mical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Abigail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Ahinoam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Merab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Abigail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llamaba la esposa de Nabal?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murió al comienzo del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Ahimelech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era descrita Abigail?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buen entendimiento y buena gracia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Dura y de malas obras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Rica pero insensata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Guerrera y poderosa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buen entendimiento y buena gracia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era descrita Abigail?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era descrito Nabal?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Generoso y amable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Duro y de malos hechos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Prudente y justo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Pobre y humilde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Duro y de malos hechos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era descrito Nabal?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qué linaje era Nabal?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Leví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Caleb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Caleb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linaje era Nabal?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criados envió David a Nabal?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criados envió David a Nabal?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saludo debían transmitir los criados?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Paz para Nabal, su familia y todo lo suyo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amenaza de guerra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orden para ir a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invitación a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Paz para Nabal, su familia y todo lo suyo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saludo debían transmitir los criados?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Samuel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murió al comienzo del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habían tratado los hombres de David a los pastores de Nabal?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Les quitaron parte del ganado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protegieron y nada les faltó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obligaron a pagar tributo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Evitaron todo contacto con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protegieron y nada les faltó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habían tratado los hombres de David a los pastores de Nabal?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pidió David por medio de sus criados?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Todo el rebaño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que Nabal tuviera disponible para compartir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mitad de sus riquezas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Mil cabras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 que Nabal tuviera disponible para compartir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David por medio de sus criados?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respondió Nabal a la petición?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Preguntó quién era David y rechazó ayudarlo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Envió abundantes provisiones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Invitó a David al banquete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Pidió hablar con Abigail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Preguntó quién era David y rechazó ayudarlo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respondió Nabal a la petición?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Nabal acerca de los siervos de aquellos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todos eran fieles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muchos huían de sus señores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debían recibir alimento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servían al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muchos huían de sus señores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Nabal acerca de los siervos de aquellos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David al conocer la respuesta de Nabal?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Ordenó a sus hombres ceñirse las espadas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Decidió regresar a Parán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Envió a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Consultó al rey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Ordenó a sus hombres ceñirse las espadas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David al conocer la respuesta de Nabal?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Israel después de la muerte de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reunió, lo lloró y lo sepultó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Nombró inmediatamente otro profeta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Salió a combatir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trasladó a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hombres acompañaron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Cuatrocientos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Seiscientos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Cuatrocientos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hombres acompañaron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hombres permanecieron cuidando el bagaje?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Cuatrocientos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Quinientos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hombres permanecieron cuidando el bagaje?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avisó a Abigail del peligro?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Uno de los criados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 personalmente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profeta Gad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Uno de los criados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avisó a Abigail del peligro?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describió el criado la protección de los hombres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una torre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un muro de día y de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un ejército filisteo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una fortaleza de piedra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un muro de día y de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describió el criado la protección de los hombres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era difícil razonar con Nabal?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Estaba enfermo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Era tan malo que nadie podía hablarle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estaba en el Carmelo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Desconocía a sus propios criados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Era tan malo que nadie podía hablarle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era difícil razonar con Nabal?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reunió, lo lloró y lo sepultó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Israel después de la muerte de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25: Nabal rechaza la petición de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fue sepultado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su casa en Rama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Nob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desierto de Parán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su casa en Rama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fue sepultado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¿Hacia dónde partió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desierto de Parán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Gath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Keila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Gabaa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 desierto de Parán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¿Hacia dónde partió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25: Nabal rechaza la petición de David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