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25: Nabal rechaza la petición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tenía Nabal su hacienda?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Zif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tenía Nabal su hacienda?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ovejas poseía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ovejas poseía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cabras poseía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Quinientas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cabras poseía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actividad realizaba Nabal en el Carmelo?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Sembraba trigo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Esquilaba sus ovejas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Preparaba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Construía una fortaleza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Esquilaba sus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actividad realizaba Nabal en el Carmelo?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la esposa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Ahinoam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Merab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Abigail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la esposa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murió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Ahimelech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era descrita Abigail?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buen entendimiento y buena gracia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Dura y de malas obras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Rica pero insensata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Guerrera y poderosa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buen entendimiento y buena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descrita Abigail?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era descrito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Generoso y amable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Duro y de malos hechos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Prudente y justo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Pobre y humilde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Duro y de malos hechos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descrito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linaje era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Caleb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linaje era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criados envió David a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criados envió David a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saludo debían transmitir los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Paz para Nabal, su familia y todo lo suyo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amenaza de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orden para ir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invitación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Paz para Nabal, su familia y todo lo suyo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saludo debían transmitir los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murió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habían tratado los hombres de David a los pastores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Les quitaron parte del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protegieron y nada les faltó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obligaron a pagar tributo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Evitaron todo contacto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protegieron y nada les faltó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habían tratado los hombres de David a los pastores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David por medio de sus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el rebaño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Nabal tuviera disponible para compartir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mitad de sus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 cabras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 que Nabal tuviera disponible para compartir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David por medio de sus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Nabal a la petición?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Preguntó quién era David y rechazó ayudarlo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abundantes provisiones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Invitó a David al banquete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Pidió hablar con Abigail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Preguntó quién era David y rechazó ayudarlo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Nabal a la petición?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Nabal acerca de los siervos de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todos eran fieles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muchos huían de sus señores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debían recibir alimento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servían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muchos huían de sus señores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Nabal acerca de los siervos de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David al conocer la respuesta de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Ordenó a sus hombres ceñirse las espadas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Decidió regresar a 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Consultó al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Ordenó a sus hombres ceñirse las espadas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al conocer la respuesta de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Israel después de la muerte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reunió, lo lloró y lo sepultó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Nombró inmediatamente otro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Salió a combatir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trasladó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acompañaron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acompañaron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permanecieron cuidando el bagaje?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Quinientos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permanecieron cuidando el bagaje?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avisó a Abigail del peligro?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Uno de los criados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 personalmente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profeta 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Uno de los criados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avisó a Abigail del peligro?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el criado la protección de los hombres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torre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muro de día y de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 ejército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una fortaleza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un muro de día y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el criado la protección de los hombres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era difícil razonar con Nabal?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Estaba 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Era tan malo que nadie podía hablarle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estaba en el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Desconocía a sus propios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Era tan malo que nadie podía hablarle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era difícil razonar con Nabal?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reunió, lo lloró y lo sepultó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Israel después de la muerte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25: Nabal rechaza la petición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fue sepultado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 casa en Rama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desierto de Parán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su casa en Rama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fue sepultado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dónde partió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desierto de Parán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Gath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 desierto de Parán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partió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25: Nabal rechaza la petición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