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1 Samuel 25: La muerte de Nabal y el matrimonio de Abigail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corazón de Nabal al escuchar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llenó de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amorteció y quedó como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arrepintió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fortaleció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amorteció y quedó como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corazón de Nabal al escuchar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pasaron antes de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pasaron antes de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hirió a Nabal según el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hirió a Nabal según el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David al enterarse de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Bendijo a Jehová por juzgar su causa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para atacar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Culpó a 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dirigió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Bendijo a Jehová por juzgar su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David al enterarse de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había preservado Jehová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combatir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cometer el mal por su propia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abandonar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perder a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cometer el mal por su propia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había preservado Jehová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encontró Abigail al regresar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Nabal celebrando un gran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David esperando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soldados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 volvió la malicia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su propia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su propia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volvió la malicia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después de conocer la muerte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a pedir a Abigail como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Tomó las posesiones de Nabal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Envió a pedir a Abigail como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conocer la muerte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encontraron los criados de David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Engadi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encontraron los criados de David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Abigail a la propuesta?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negó a salir del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inclinó y se presentó humildemente como sierva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hablar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Esperó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inclinó y se presentó humildemente como sierva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Abigail a la propuesta?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doncellas acompañaron 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doncellas acompañaron 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Nabal celebrando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encontró Abigail al regresar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viajó Abigail para encontrarse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Montada en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Caminando sola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Montada en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viajó Abigail para encontrarse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consejera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esposa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sacerdotisa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gobernadora del Carmelo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esposa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otra mujer tomó David como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Merab de 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Ahinoam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Tamar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Penina de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Ahinoam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mujer tomó David como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había entregado Saúl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Palti hijo de Lais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Doeg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Palti hijo de Lais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había entregado Saúl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lugar era Palti?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Gallim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Gallim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era Palti?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comparaba el texto el banquete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boda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banquete de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fiesta de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1 Samuel 25: La muerte de Nabal y el matrimonio de Abigail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banquete de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comparaba el texto el banquete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condición se encontraba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Muy borracho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Dormido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Muy borracho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se encontraba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decidió Abigail contarle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mañana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llegó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mañana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decidió Abigail contarle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La muerte de Nabal y el matrimonio de Abigail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