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25: La muerte de Nabal y el matrimonio de Abigail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el corazón de Nabal al escuchar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llenó de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amorteció y quedó como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arrepintió inmediatamente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fortaleció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amorteció y quedó como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corazón de Nabal al escuchar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días pasaron antes de la muerte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pasaron antes de la muerte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hirió a Nabal según el relato?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Abigail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 de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hirió a Nabal según el relato?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David al enterarse de la muerte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Bendijo a Jehová por juzgar su causa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para atacar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Culpó a Abigail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dirigió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Bendijo a Jehová por juzgar su causa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David al enterarse de la muerte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había preservado Jehová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combatir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cometer el mal por su propia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abandonar el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perder a sus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cometer el mal por su propia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había preservado Jehová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encontró Abigail al regresar 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Nabal celebrando un gran banquete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casa abandonada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David esperando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soldados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quién volvió la malicia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su propia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sus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su propia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 volvió la malicia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David después de conocer la muerte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a pedir a Abigail como esposa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Tomó las posesiones de Nabal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Llamó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Envió a pedir a Abigail como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después de conocer la muerte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encontraron los criados de David a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Engadi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encontraron los criados de David a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Abigail a la propuesta?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negó a salir del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inclinó y se presentó humildemente como sierva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hablar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Esperó 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Se inclinó y se presentó humildemente como sierva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Abigail a la propuesta?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doncellas acompañaron a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doncellas acompañaron a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Nabal celebrando un gran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encontró Abigail al regresar 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viajó Abigail para encontrarse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Montada en un asno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Caminando sola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Montada en un asno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viajó Abigail para encontrarse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convirtió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consejera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esposa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sacerdotisa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gobernadora del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esposa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otra mujer tomó David como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Merab de 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Ahinoam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Tamar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Penina de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Ahinoam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otra mujer tomó David como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había entregado Saúl a Mical?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Palti hijo de Lais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Doeg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Nabal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Palti hijo de Lais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había entregado Saúl a Mical?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lugar era Palti?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Gallim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Gallim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lugar era Palti?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comparaba el texto el banquete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boda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banquete de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fiesta de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25: La muerte de Nabal y el matrimonio de Abigail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un banquete de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comparaba el texto el banquete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condición se encontraba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Muy borracho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Dormido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Muy borracho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condición se encontraba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decidió Abigail contarle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mañana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diez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Cuando llegó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25:36-37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mañana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decidió Abigail contarle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25: La muerte de Nabal y el matrimonio de Abigail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