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25: Abigail evita una tragedia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hilos de pasas llevó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hilos de pasas llevó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panes de higos secos preparó?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panes de higos secos preparó?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cargó Abigail las provisiones?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asnos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los hombros de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asnos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cargó Abigail las provisiones?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ordenó Abigail a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fueran delante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esperaran a Nabal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regresaran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ocultaran las provisiones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fueran delante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Abigail a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¿Le contó Abigail inmediatamente el plan 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antes de partir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No, no le dijo 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le habló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un criado para avisarle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No, no le dijo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¿Le contó Abigail inmediatamente el plan 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panes preparó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salió Abigail al encuentro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Montada en un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Caminando sola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carro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Acompañada por Nabal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Montada en un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salió Abigail al encuentro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pensaba David acerca de haber protegido las posesiones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sido recompensado justamente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trabajado en vano y recibido mal por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Nabal no conocía la situación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pedir ayuda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 trabajado en vano y recibido mal por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pensaba David acerca de haber protegido las posesiones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planeaba hacer David contra la casa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Tomar solamente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dejar con vida a sus varones hasta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 a Nabal ante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Expulsarlos del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dejar con vida a sus varones hasta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planeaba hacer David contra la casa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Abigail al ver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Bajó del asno y se postró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entregó 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Bajó del asno y se postró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Abigail al ver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quién pidió Abigail que cayera la culpa?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ella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los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ella misma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pidió Abigail que cayera la culpa?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panes preparó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Abigail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escuchara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atacara solamente a Nabal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 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 llevara ante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escuchara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Abigail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Abigail acerca del nombre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significaba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 locura estaba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un nombre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mostraba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la locura estaba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Abigail acerca del nombre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dijo Abigail que Jehová estaba librando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derramar sangre y vengarse por su propia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volver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perder sus provisiones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combatir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derramar sangre y vengarse por su propia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dijo Abigail que Jehová estaba librando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quiénes debía ser la provisión llevada por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Nabal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los hombres que seguían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los habitantes del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los hombres que seguían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quiénes debía ser la provisión llevada por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Abigail que Jehová haría una casa firme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David hacía las guerras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David era muy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Nabal lo había rechazado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Saúl se lo había prometido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David hacía las guerras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Abigail que Jehová haría una casa firme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cueros de vino llevó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comparó Abigail el destino de los enemigos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polvo llevado por 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piedra lanzada desde una honda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ovejas dispersas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hojas secas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una piedra lanzada desde una honda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Abigail el destino de los enemigos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futuro mencionó Abigail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caudillo sobre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sacerdote en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Gobernaría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Regresaría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 caudillo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futuro mencionó Abigail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podría haber causado turbación en la conciencia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Haber abandonado a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 sangre sin causa y vengarse por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Haber tomado provisiones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regresar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Derramar sangre sin causa y vengarse por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podría haber causado turbación en la conciencia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bendijo David por enviar 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Jehová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criados de Nabal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Jehová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bendijo David por enviar 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reconoció David acerca del razonamiento de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evitado que derramara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favorecía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llegado demasiado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cambiaría su decisión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había evitado que derramara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reconoció David acerca del razonamiento de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cueros de vino llevó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David con las provisiones?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rechazó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recibió de manos de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entregó a Nabal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envió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recibió de manos de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con las provisiones?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David a Abigail al despedirla?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 y prepara más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Sube en paz; he escuchado tu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 y llama a Nabal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Quédate con mi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Sube en paz; he escuchado tu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David a Abigail al despedirla?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25: Abigail evita una tragedia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ovejas preparadas incluyó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ovejas preparadas incluyó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medidas de grano tostado llevó?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medidas de grano tostado llevó?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25: Abigail evita una tragedia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