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Samuel 25: Abigail evita una tragedia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hilos de pasas llevó Abigail?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Cincuenta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Cuatrocientos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Cien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hilos de pasas llevó Abigail?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panes de higos secos preparó?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Doscientos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panes de higos secos preparó?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¿Sobre qué cargó Abigail las provisiones?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carros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asnos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camellos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los hombros de sus criados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Sobre asnos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¿Sobre qué cargó Abigail las provisiones?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ordenó Abigail a sus criados?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fueran delante de ella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esperaran a Nabal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regresaran con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ocultaran las provisiones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fueran delante de ella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ordenó Abigail a sus criados?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¿Le contó Abigail inmediatamente el plan a Nabal?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Sí, antes de partir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No, no le dijo nada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Solamente le habló de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Envió un criado para avisarle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No, no le dijo nada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¿Le contó Abigail inmediatamente el plan a Nabal?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panes preparó Abigail?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Quinientos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salió Abigail al encuentro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Montada en un asno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Caminando sola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un carro real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Acompañada por Nabal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Montada en un asno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salió Abigail al encuentro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pensaba David acerca de haber protegido las posesiones de Nabal?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había sido recompensado justamente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Que había trabajado en vano y recibido mal por bien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Nabal no conocía la situación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debía pedir ayuda a 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Que había trabajado en vano y recibido mal por bien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pensaba David acerca de haber protegido las posesiones de Nabal?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planeaba hacer David contra la casa de Nabal?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Tomar solamente las ovejas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dejar con vida a sus varones hasta la mañana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Llevar a Nabal ante Saúl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Expulsarlos del Carmelo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No dejar con vida a sus varones hasta la mañana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planeaba hacer David contra la casa de Nabal?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Abigail al ver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escondió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Bajó del asno y se postró delante de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 entregó una espada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Llamó a sus criados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Bajó del asno y se postró delante de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Abigail al ver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¿Sobre quién pidió Abigail que cayera la culpa?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ella misma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los criados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Sobre ella misma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¿Sobre quién pidió Abigail que cayera la culpa?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Doscientos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panes preparó Abigail?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pidió Abigail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escuchara sus palabras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atacara solamente a Nabal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regresara a Keila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la llevara ante 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escuchara sus palabras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pidió Abigail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dijo Abigail acerca del nombre de Nabal?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significaba fuerza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la locura estaba con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era un nombre real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mostraba sabiduría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la locura estaba con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Abigail acerca del nombre de Nabal?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 qué dijo Abigail que Jehová estaba librando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derramar sangre y vengarse por su propia mano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volver al desierto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perder sus provisiones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combatir a los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De derramar sangre y vengarse por su propia mano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dijo Abigail que Jehová estaba librando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¿Para quiénes debía ser la provisión llevada por Abigail?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Nabal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los hombres que seguían a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los habitantes del Carmelo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Para los hombres que seguían a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¿Para quiénes debía ser la provisión llevada por Abigail?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dijo Abigail que Jehová haría una casa firme para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David hacía las guerras de Jehová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David era muy rico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Nabal lo había rechazado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Saúl se lo había prometido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Porque David hacía las guerras de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dijo Abigail que Jehová haría una casa firme para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cueros de vino llevó Abigail?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¿Con qué comparó Abigail el destino de los enemigos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polvo llevado por el viento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una piedra lanzada desde una honda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ovejas dispersas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hojas secas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 una piedra lanzada desde una honda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qué comparó Abigail el destino de los enemigos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futuro mencionó Abigail para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Sería caudillo sobre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Sería sacerdote en Nob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Gobernaría 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Regresaría con 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Sería caudillo sobre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futuro mencionó Abigail para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podría haber causado turbación en la conciencia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Haber abandonado a sus hombres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Derramar sangre sin causa y vengarse por sí mismo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Haber tomado provisiones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regresar a Belén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Derramar sangre sin causa y vengarse por sí mismo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podría haber causado turbación en la conciencia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 bendijo David por enviar a Abigail?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rey de Moab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Jehová Dios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criados de Nabal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Jehová Dios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bendijo David por enviar a Abigail?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reconoció David acerca del razonamiento de Abigail?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había evitado que derramara sangre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favorecía a 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había llegado demasiado tarde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no cambiaría su decisión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había evitado que derramara sangre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reconoció David acerca del razonamiento de Abigail?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cueros de vino llevó Abigail?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David con las provisiones?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rechazó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recibió de manos de Abigail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entregó a Nabal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envió a 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Las recibió de manos de Abigail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David con las provisiones?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dijo David a Abigail al despedirla?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Regresa y prepara más alimentos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Sube en paz; he escuchado tu voz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 y llama a Nabal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Quédate con mi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Sube en paz; he escuchado tu voz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David a Abigail al despedirla?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Samuel 25: Abigail evita una tragedia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¿Cuántas ovejas preparadas incluyó Abigail?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Cinco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¿Cuántas ovejas preparadas incluyó Abigail?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¿Cuántas medidas de grano tostado llevó?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Veinte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Cinco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¿Cuántas medidas de grano tostado llevó?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25: Abigail evita una tragedia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