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24: David perdona la vida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estaban escondidos dentro de la misma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y sus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y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habitantes de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 y sus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estaban escondidos dentro de la misma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dijeron los hombres de David al ver entrar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debían huir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Jehová había entregado al enemigo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Saúl venía en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debían llamar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Jehová había entregado al enemigo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dijeron los hombres de David al ver entrar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David mientras Saúl estaba dentro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quitó la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Cortó secretamente la orilla de su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ató con una cuerda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Salió corriendo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Cortó secretamente la orilla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mientras Saúl estaba dentro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reaccionó el corazón de David después de cortar el manto?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reprendió o golpeó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llenó de orgullo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Permaneció indiferente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reprendió o golpeó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el corazón de David después de cortar el manto?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David se negó a extender su mano contra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Saúl tenía muchos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Saúl era el ungido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David no tenía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Jonatán se lo había prohibido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Saúl era el ungido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David se negó a extender su mano contra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dijeron que se encontraba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 de Engadi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bosque de Hareth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ciudad de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desierto de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impidió David que hicieran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abandonaran la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atacaran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hablaran con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siguieran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atacaran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impidió David que hicieran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Saúl después de salir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Regresó para atacar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Continuó su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Envió a sus soldados adentro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Descubrió inmediatamente el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Continuó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después de salir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David a Saúl desde fuera de la cueva?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Enemigo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 señor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Hijo de 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Capitán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 señor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David a Saúl desde fuera de la cueva?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David cuando Saúl miró hacia atrás?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Levantó 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inclinó rostro 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Huyó hacia el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Mostró la espada de Goliat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inclinó rostro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David cuando Saúl miró hacia atrás?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acusación falsa mencionó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quería hacerle daño 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ayudaba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había robado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quería abandonar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David quería hacerle daño 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acusación falsa mencionó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desierto de Engadi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dijeron que se encontraba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dijo David que había perdonado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lo reconoció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era el ungido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hombres se opusieron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Saúl pidió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era el ungido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dijo David que había perdonado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mostró David como prueba de que había podido matar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espada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orilla de su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orilla de su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mostró David como prueba de que había podido matar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demostraba la orilla del manto en manos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había mal ni traición en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quería tomar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Jonatán lo ayudaba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Saúl había perdido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había mal ni traición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demostraba la orilla del manto en manos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dijo David que debía juzgar entre él y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ancianos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dijo David que debía juzgar entre él y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afirmó David acerca de su propia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no se levantaría contra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tomaría la espada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vengaría 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conquistaría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se levantaría contra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afirmó David acerca de su propia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decía el proverbio citado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justo saldrá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impíos saldrá la impiedad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rey siempre vencerá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enemigo nunca escapará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impíos saldrá la impiedad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 el proverbio citado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se comparó David al hablar de la persecución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león y un 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perro muerto y una pulga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una oveja perdida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ave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perro muerto y una pulga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comparó David al hablar de la persecución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24: David perdona la vida de Saúl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escogidos llevó Saúl para buscar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dónde buscó Saúl a David y a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las puertas de Keila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los peñascos de las cabras monteses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valle del Alcornoque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bosque de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los peñascos de las cabras monteses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dónde buscó Saúl a David y a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entró Saúl durante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cueva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una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entró Saúl durante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24: David perdona la vida de Saúl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