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Samuel 24: David perdona la vida de Saúl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¿Quiénes estaban escondidos dentro de la misma cueva?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filisteos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David y sus hombres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Jonatán y Abner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habitantes de Keila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David y sus hombres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estaban escondidos dentro de la misma cueva?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dijeron los hombres de David al ver entrar a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debían huir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Que Jehová había entregado al enemigo en sus 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Saúl venía en paz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debían llamar a Jonatán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Que Jehová había entregado al enemigo en sus 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dijeron los hombres de David al ver entrar a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David mientras Saúl estaba dentro de la cueva?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Le quitó la espada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Cortó secretamente la orilla de su manto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ató con una cuerda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Salió corriendo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Cortó secretamente la orilla de su manto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David mientras Saúl estaba dentro de la cueva?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reaccionó el corazón de David después de cortar el manto?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alegró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reprendió o golpeó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llenó de orgullo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Permaneció indiferente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 reprendió o golpeó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reaccionó el corazón de David después de cortar el manto?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David se negó a extender su mano contra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Saúl tenía muchos soldados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Saúl era el ungido de Jehová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David no tenía espada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Jonatán se lo había prohibido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Porque Saúl era el ungido de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David se negó a extender su mano contra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dijeron que se encontraba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desierto de Engadi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bosque de Hareth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ciudad de Keila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desierto de Zif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impidió David que hicieran sus hombres?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abandonaran la cueva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atacaran a 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hablaran con el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siguieran a 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atacaran a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impidió David que hicieran sus hombres?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Saúl después de salir de la cueva?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Regresó para atacar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Continuó su camino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Envió a sus soldados adentro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Descubrió inmediatamente el manto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Continuó su camino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Saúl después de salir de la cueva?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llamó David a Saúl desde fuera de la cueva?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Enemigo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 señor 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Hijo de Cis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Capitán de Benjamín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Mi señor 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llamó David a Saúl desde fuera de la cueva?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David cuando Saúl miró hacia atrás?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Levantó su espada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inclinó rostro 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Huyó hacia el monte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Mostró la espada de Goliat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 inclinó rostro 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David cuando Saúl miró hacia atrás?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acusación falsa mencionó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David quería hacerle daño a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David ayudaba a los filisteos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David había robado 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David quería abandonar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David quería hacerle daño a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acusación falsa mencionó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el desierto de Engadi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dijeron que se encontraba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dijo David que había perdonado a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no lo reconoció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era el ungido de Jehová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sus hombres se opusieron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Saúl pidió misericordia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Porque era el ungido de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dijo David que había perdonado a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mostró David como prueba de que había podido matar a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espada de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orilla de su manto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 lanza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 corona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orilla de su manto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mostró David como prueba de que había podido matar a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demostraba la orilla del manto en manos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no había mal ni traición en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quería tomar el reino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Jonatán lo ayudaba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Saúl había perdido la batalla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no había mal ni traición en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demostraba la orilla del manto en manos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dijo David que debía juzgar entre él y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Samuel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Jehová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ancianos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dijo David que debía juzgar entre él y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afirmó David acerca de su propia mano?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no se levantaría contra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tomaría la espada de 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vengaría a 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conquistaría Gabaa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no se levantaría contra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afirmó David acerca de su propia mano?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hombres escogidos llevó Saúl para buscar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Cinco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decía el proverbio citado por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Del justo saldrá justicia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los impíos saldrá la impiedad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rey siempre vencerá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enemigo nunca escapará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los impíos saldrá la impiedad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decía el proverbio citado por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¿Con qué se comparó David al hablar de la persecución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 león y un 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 perro muerto y una pulga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una oveja perdida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 ave del campo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un perro muerto y una pulga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se comparó David al hablar de la persecución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Samuel 24: David perdona la vida de Saúl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Tres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hombres escogidos llevó Saúl para buscar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dónde buscó Saúl a David y a sus hombres?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las puertas de Keila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los peñascos de las cabras monteses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el valle del Alcornoque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el bosque de Zif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 los peñascos de las cabras monteses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dónde buscó Saúl a David y a sus hombres?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entró Saúl durante la persecución?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una casa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una cueva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una fortaleza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una tienda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una cueva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entró Saúl durante la persecución?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24: David perdona la vida de Saúl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