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23: Dios libra a David de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quién fortaleció Jonatán la confianza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habitantes de 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quién fortaleció Jonatán la confianza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Jonatán acerca de la mano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Encontraría pronto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encontraría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Destruiría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Protegería a Abiathar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encontraría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Jonatán acerca de la mano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futuro anunció Jonatán para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Reinaría sobre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Volvería a cuidar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Gobernaría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Reinaría sobre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futuro anunció Jonatán para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posición esperaba ocupar Jonatán junto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 el segundo después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 sumo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 capitán filisteo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 rey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 el segundo después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posición esperaba ocupar Jonatán junto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sabía también que David llegaría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Doeg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Ahimelech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sabía también que David llegaría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habitaba David después de salir de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desierto de Zif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ciudad de 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palacio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David y Jonatán antes de separarse?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Pelearon contra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Hicieron alianza delante de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Regresaron a 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Visitaron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Hicieron alianza delante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David y Jonatán antes de separarse?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informaron a Saúl del escondite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habitantes de Keila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de Zif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 de Nob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hombres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de Zif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informaron a Saúl del escondite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dijeron que David estaba escondido?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collado de Hachila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cueva de Adullam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valle del Alcornoque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monte Gilboa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collado de Hachila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dijeron que David estaba escondido?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ofrecieron hacer los habitantes de Zif?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Proteger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Entregarlo en manos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 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Avisar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Entregarlo en manos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ofrecieron hacer los habitantes de Zif?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respondió Saúl a los habitantes de Zif?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acusó de traición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bendijo por tener compasión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envió a 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puso bajo arresto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bendijo por tener compasión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respondió Saúl a los habitantes de Zif?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desierto de Zif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habitaba David después de salir de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Saúl que investigaran cuidadosamente?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escondites y movimientos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defensas filisteas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ubicación de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camino hacia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escondites y movimientos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Saúl que investigaran cuidadosamente?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describió Saúl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muy astuto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débil y temeroso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rey extranjero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muy astuto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Saúl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se encontraban David y sus hombres cuando comenzó la persecución?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desierto de Maón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Gabaa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Beth-lehem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desierto de Maón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encontraban David y sus hombres cuando comenzó la persecución?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avanzaban Saúl y David alrededor del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Juntos por el mismo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lados opuestos del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Saúl delante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Ambos hacia Keila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lados opuestos del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avanzaban Saúl y David alrededor del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estaba a punto de hacer Saúl con David y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Nombrarlos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Rodearlos y capturarlos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Enviarlos a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Entregarles 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Rodearlos y capturarlos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estaba a punto de hacer Saúl con David y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frecuencia buscaba Saúl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vez al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los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durante 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Cada nueva luna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noticia llevó un mensajero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Jonatán había escapado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filisteos habían invadido el país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Keila había sido destruida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 había regresado a Nob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filisteos habían invadido el país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noticia llevó un mensajero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Saúl al escuchar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Continuó persiguiendo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Dejó la persecución y fue contra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Regresó a Gabaa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Envió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Dejó la persecución y fue contra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Saúl al escuchar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recibió el lugar de aquella liberación?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Eben-ezer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Sela-hammah-lecoth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Hachila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Sela-hammah-lecoth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recibió el lugar de aquella liberación?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23: Dios libra a David de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Todos los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frecuencia buscaba Saúl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Saúl no pudo capturar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Jonatán derrotó su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 no lo entregó en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filisteos protegían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Saúl desconocía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Dios no lo entregó en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Saúl no pudo capturar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visitó a David en el bosque de Zif?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Abiathar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visitó a David en el bosque de Zif?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23: Dios libra a David de Saúl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