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23: Dios libra a David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quién fortaleció Jonatán la confianza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habitantes 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fortaleció Jonatán la confianza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Jonatán acerca de la mano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Encontraría pronto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encontraría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Destruiría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Protegería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encontraría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Jonatán acerca de la mano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futuro anunció Jonatán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Reinaría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Volvería a cuidar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Gobernaría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Reinaría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futuro anunció Jonatán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posición esperaba ocupar Jonatán junto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el segundo después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capitán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 el segundo después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esperaba ocupar Jonatán junto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sabía también que David llegaría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Ahimelech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sabía también que David llegaría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habitaba David después de salir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desierto de 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ciudad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David y Jonatán antes de separarse?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Pelearon contra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Hicieron alianza delante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Visitaron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Hicieron alianza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David y Jonatán antes de separarse?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informaron a Saúl del escondite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 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hombres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de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informaron a Saúl del escondite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collado de Hachila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cueva de Adullam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collado de Hachila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ofrecieron hacer los habitantes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Proteger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 en manos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Avisar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Entregarlo en manos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ofrecieron hacer los habitantes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Saúl a los habitantes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acusó de traición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bendijo por tener compasión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envió 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puso bajo arresto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bendijo por tener compasión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Saúl a los habitantes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desierto de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habitaba David después de salir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Saúl que investigaran cuidadosamente?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escondites y movimientos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defensas filisteas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ubicación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camino 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escondites y movimientos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Saúl que investigaran cuidadosamente?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muy astuto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débil y 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rey 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muy astuto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encontraban David y sus hombres cuando comenzó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desierto de Maón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Beth-lehem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desierto de Maón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encontraban David y sus hombres cuando comenzó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avanzaban Saúl y David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Juntos por el mismo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lados opuestos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 delante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hacia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lados opuestos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avanzaban Saúl y David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 a punto de hacer Saúl con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Nombrarlos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Rodearlos y capturarlos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Enviarlos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Entregarles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Rodearlos y capturarlos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a punto de hacer Saúl con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frecuencia buscaba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 al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durante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nueva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noticia llevó un mensajero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 habían invadido el país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Keila había sido destruida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 había regresado a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filisteos habían invadido el país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noticia llevó un mensajero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Saúl al escuchar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Continuó persiguiendo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Dejó la persecución y fue 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Dejó la persecución y fue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Saúl al escuchar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recibió el lugar de aquella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Sela-hammah-lecoth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Hachila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Sela-hammah-lecoth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lugar de aquella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23: Dios libra a David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los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buscaba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Saúl no pudo capturar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 derrotó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no lo entregó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 protegían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 desconocía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no lo entregó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Saúl no pudo capturar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visitó a David en el bosque de Zif?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visitó a David en el bosque de Zif?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23: Dios libra a David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