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23: David libera a Keila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los hombres de David dudaban en ir 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tenían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Ya tenían miedo estando en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Keila estaba demasiado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les había prohibido 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Ya tenían miedo estando en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los hombres de David dudaban en ir 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ante el temor de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Abandonó el 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Consultó nuevamente a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Pidió ayuda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Adullam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Consultó nuevamente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ante el temor de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Jehová en la segunda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 a los filisteos en manos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Destruir la ciudad de 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 al ejército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Ocultar a David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Entregar a los filisteos en manos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Jehová en la segunda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acompañaron a David 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 de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habitantes de 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criados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acompañaron a David 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con los filisteos en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Firmó una alianza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hirió con gran estrago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dejó escapar sin luchar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llevó ante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hirió con gran estrago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con los filisteos en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estaban atacando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recuperaron David y sus hombres después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ganados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panes sagrados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recuperaron David y sus hombres después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libró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habitantes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hombres de Zif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habitantes de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habitantes de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libró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llegó a Keila llevando el ephod?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Abiathar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Abiathar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llegó a Keila llevando el ephod?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pensó Saúl al saber que David estaba dentro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había escapado definitivamente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lo había entregado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sería coronado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filisteos lo protegerían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Dios lo había entregado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pensó Saúl al saber que David estaba dentro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Saúl pensaba que David estaba atrapado?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Había entrado en una ciudad con puertas y cerraduras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hombres lo habían abandonado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tenía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Había entrado en una ciudad con puertas y cerraduras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Saúl pensaba que David estaba atrapado?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estaban atacando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planeó hacer Saúl contra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Ponerle sitio para capturar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Defenderla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Entregarla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Destruir sus 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Ponerle sitio para capturar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planeó hacer Saúl contra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David a Abiathar cuando conoció el plan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trajera el ephod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fuera a hablar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reuniera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trajera el ephod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 Abiathar cuando conoció el plan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David primero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Saúl descendería contra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Jonatán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debía volver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los filisteos regresarían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Saúl descendería contra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David primero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Jehová acerca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Enviará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Regresará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Descenderá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acerca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David acerca de los habitantes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pelearían contra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lo entregarían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abandonarían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aceptarían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lo entregarían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David acerca de los habitantes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estaban robando los filisteos en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rebaños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panes sagrados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Jehová acerca de los habitantes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Defenderán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Entregarán a David y a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Atacarán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Huirán 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Entregarán a David y a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acerca de los habitantes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tenía David cuando salió de Keila?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tenía David cuando salió de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Saúl al enterarse de que David había escapado?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Continuó hacia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Dejó de salir contra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Atacó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Arrestó a Abiathar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Dejó de salir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Saúl al enterarse de que David había escapado?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23: David libera a Keila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eras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estaban robando los filisteos en Keila?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antes de atacar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Consultó a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Reunió a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Habló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Envió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Consultó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antes de atacar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Jehová a la primera consulta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 en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Ve, derrota a los filisteos y libra a Keila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Huye hacia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Ve, derrota a los filisteos y libra a Keila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Jehová a la primera consulta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23: David libera a Keila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