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22: La tragedia de los sacerdotes de Nob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otra acción de Ahimelech mencionó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consultado a Dios por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coronado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atacado a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escondido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Había consultado a Dios por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 acción de Ahimelech mencionó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Ahimelech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más fiel de los siervos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enemigo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hombre desconocido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sacerdote de Nob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el más fiel de los siervos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Ahimelech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relación familiar tenía David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yerno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primo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su tío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su yerno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familiar tenía David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Ahimelech que sabía sobre una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Jonatán la dirigía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sabía nada, grande ni pequeño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Doeg estaba involucrado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David se lo había confesado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sabía nada, grande ni pequeño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Ahimelech que sabía sobre una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sentencia pronunció Saúl contra Ahimelech?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Muerte para él y la casa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Pérdida del sacerdocio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Muerte para él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sentencia pronunció Saúl contra Ahimelech?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mandó llamar Saúl después del informe de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Jonatán y 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Ahimelech y los sacerdotes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David y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ordenó Saúl matar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gente de su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hombres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habitantes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gente de su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ordenó Saúl matar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acusó Saúl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se negaron a sacrificar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habían ayudado a David y no denunciaron su huida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escondieron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apoyaban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habían ayudado a David y no denunciaron su huida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acusó Saúl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reaccionaron los guardias de Saúl ante la orden?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Obedecieron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negaron a matar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Huyeron hacia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Arrestaron a Doeg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negaron a matar a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los guardias de Saúl ante la orden?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ordenó Saúl ejecutar finalmente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Doeg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ordenó Saúl ejecutar finalmente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sacerdotes mató Doeg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Ochenta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sacerdotes mató Doeg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Ahimelech y los sacerdotes de 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mandó llamar Saúl después del informe de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vestían los sacerdotes asesinados?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Corazas de metal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Ephod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Mantos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Túnicas filisteas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Ephod de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vestían los sacerdotes asesinados?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fue destruida por orden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fue destruida por orden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los habitantes y animales de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llevados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puestos a cuchillo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Escaparon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entregados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puestos a cuchillo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los habitantes y animales de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logró escapar de la matanza?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Ahimelech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Abiathar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Ahitob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Abiathar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logró escapar de la matanza?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era hijo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Ahimelech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hijo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era hijo el sacerdote Ahimelech?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Ahitob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quién huyó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Hacia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quién huyó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noticia llevó Abiathar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Saúl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Saúl había matado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Jonatán había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Doeg había abandonado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Saúl había matado a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llevó Abiathar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reconoció David acerca de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sabía que informaría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amigo de Ahimelech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ayudaría a Abiathar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desconocía su identidad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sabía que informaría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David acerca de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responsabilidad reconoció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ocasionado peligro a la casa de Ahimelech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perdido la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desobedecido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abandonado a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había ocasionado peligro a la casa de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reconoció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invitación hizo David a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 a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Quédate conmigo y no temas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 refugio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 a vivir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Quédate conmigo y no temas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invitación hizo David a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Ahitob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hijo el sacerdote Ahimelech?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protección prometió David a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Estaría guardado junto 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enviado fuera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Tendría su propio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Viviría 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Estaría guardado junto 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protección prometió David a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22: La tragedia de los sacerdotes de Nob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acusó Saúl a Ahimelech?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conspirar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abandonar 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ocultar la espada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ayudar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conspirar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acusó Saúl a Ahimelech?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entregado Ahimelech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lanza y un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 y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entregado Ahimelech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22: La tragedia de los sacerdotes de Nob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