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22: David en la cueva de Adullam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aproximadamente acompañaban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aproximadamente acompañaban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de Moab fue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de Moab fue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habló David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sacerdote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capitán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rey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habló David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David para su padre y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regresaran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permanecieran protegidos en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 unieran 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fueran a 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permanecieran protegidos en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para su padre y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cuándo debían permanecer sus padres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que David supiera lo que Dios haría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siguiente luna nueva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muerte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que David supiera lo que Dios haría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debían permanecer sus padres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escapó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cueva de Adullam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ciudad de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templo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de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permanecieron los padres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presencia del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cueva de Adullam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bosque de Hareth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presencia del rey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permanecieron los padres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profeta habló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habló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recibió David del profeta Gad?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Permanecer en la fortaleza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la tierra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 refugio en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Ir a la tierra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recibió David del profeta Gad?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llegó David en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bosque de Hareth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cueva de Macpela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valle del Alcornoque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ciudad de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bosque de Hareth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llegó David en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encontraba Saúl cuando supo que David había aparecido?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Adullam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Gabaa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encontraba Saúl cuando supo que David había aparecido?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cueva de Adullam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escapó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tenía Saúl en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tenía Saúl en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tribu pertenecían los criados a quienes Saúl llamó hijos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tribu pertenecían los criados a quienes Saúl llamó hijos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acusó Saúl a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conspirar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ayudar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abandonar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esconder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conspirar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acusó Saúl a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alianza dijo Saúl que le habían ocultado?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 Samuel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 Jonatán con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 Ahimelech con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 Moab con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de Jonatán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alianza dijo Saúl que le habían ocultado?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informó a Saúl acerca de la visita de David a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Doeg el idumeo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Doeg el idumeo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informó a Saúl acerca de la visita de David a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fueron a reunirse con David en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de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hermanos y la casa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criados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había visitado David en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sacerdote Ahimelech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profeta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rey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capitán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sacerdote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había visitado David en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Ahimelech por David según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dio provisiones y la espada de Goliat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coronó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Reunió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envió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dio provisiones y la espada de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Ahimelech por David según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22: David en la cueva de Adullam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hermanos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a reunirse con David en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personas comenzaron a reunirse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soldados experimentados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Afligidos, endeudados y amargados de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Comerciantes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Afligidos, endeudados y amargados de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personas comenzaron a reunirse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 convirtió David para los hombres que se reunieron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su capitán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David para los hombres que se reunieron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22: David en la cueva de Adullam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