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21: David huye a Nob y Gath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panes pidió David al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panes pidió David al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clase de pan tenía Ahimelech disponible?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común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sin levadura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sagrado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de cebada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Pan sagrado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clase de pan tenía Ahimelech disponible?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condición mencionó el sacerdote para entregar 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David pagara por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los criados estuvieran ceremonialmente limpios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Saúl enviara una autorización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David dejara sus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los criados estuvieran ceremonialmente limpios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condición mencionó el sacerdote para entregar 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aseguró David acerca de sus compañeros?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estaban esperándolo en Nob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habían mantenido apartados de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eran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habían regresado con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se habían mantenido apartados de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aseguró David acerca de sus compañeros?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pan entregó finalmente Ahimelech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panes de la proposición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 panes comunes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traído de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Pan comprado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panes de la proposición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pan entregó finalmente Ahimelech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ciudad llegó David después de separarse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entregó el sacerdote el pan sagrado?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Saúl lo ordenó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había otro pan disponible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David era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los panes estaban dañados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no había otro pan disponible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entregó el sacerdote el pan sagrado?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ocurría con los panes retirados de delante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Eran destruidos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Eran reemplazados por panes calientes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Eran enviados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Eran repartidos entre 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Eran reemplazados por panes calientes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ocurría con los panes retirados de delante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siervo de Saúl se encontraba allí aquel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Doeg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Doeg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siervo de Saúl se encontraba allí aquel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qué pueblo era Doeg?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Idumeo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Amonita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Idumeo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pueblo era Doeg?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cargo tenía Doeg entre los servidores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Capitán del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Principal de los pastores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Guardián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Recaudador de impuestos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Principal de los pastores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cargo tenía Doeg entre los servidores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llegó David después de separarse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David además del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túnica sacerdotal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lanza o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caballo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escudo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lanza o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David además del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dijo David que no llevaba sus propias armas?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había perdido en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misión del rey era urgente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se las había quitado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Jonatán las tenía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misión del rey era urgente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David que no llevaba sus propias armas?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arma tenía disponible el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espada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lanza de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espada de Goliat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arco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espada de Goliat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arma tenía disponible el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estaba guardada la espada de Goliat?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Debajo del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Detrás del ephod, envuelta en un velo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casa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 los panes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Detrás del ephod, envuelta en un velo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guardada la espada de Goliat?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David al saber que podía tomar la espada?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 demasiado pesada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Ninguna hay como ella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quiero armas filisteas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Entrégala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Ninguna hay como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David al saber que podía tomar la espada?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el sacerdote que recibió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Abiathar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Ahimelech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¿Ante qué rey huyó David después de salir de Nob?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Naas de 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Aquis de Gath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Agag de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Aquis de Gath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 qué rey huyó David después de salir de Nob?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canto recordaron los siervos de Aquis?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hirió sus miles y David sus diez miles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 derrotó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Jonatán venció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 ha elegido un nuevo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Saúl hirió sus miles y David sus diez miles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canto recordaron los siervos de Aquis?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reaccionó David al escuchar las palabras de los siervos?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Tuvo gran temor de 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Confesó su identidad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Desafió 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Tuvo gran temor de Aquis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David al escuchar las palabras de los siervos?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David para protegerse delante de Aquis?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disfrazó de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Fingió estar loco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escondió entre los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Ofreció la espada de Goliat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Fingió estar loco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David para protegerse delante de Aquis?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señales utilizó David para aparentar demencia?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Gritaba y rompía sus ropas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Escribía en las puertas y dejaba caer saliva por su barba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Caminaba con los ojos cerrados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negó a hablar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Escribía en las puertas y dejaba caer saliva por su barba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señales utilizó David para aparentar demencia?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Ahimelech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sacerdote que recibió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preguntó Aquis a sus siervos al ver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¿Por qué lo habéis traído a mí?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¿Dónde está su ejército?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¿Quién le entregó esa espada?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¿Por qué huyó de Saúl?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¿Por qué lo habéis traído a mí?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Aquis a sus siervos al ver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21: David huye a Nob y Gath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se sorprendió Ahimelech al ver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llegó herido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venía solo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llevaba la espada de Goliat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llegó de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venía solo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sorprendió Ahimelech al ver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explicación dio David por encontrarse solo?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buscaba 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el rey le había encomendado una misión secreta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sus hombres habían muerto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iba hacia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el rey le había encomendado una misión secreta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explicación dio David por encontrarse solo?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21: David huye a Nob y Gath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