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21: David huye a Nob y Gath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panes pidió David al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panes pidió David al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clase de pan tenía Ahimelech disponible?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común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sin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sagrado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de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Pan sagrado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pan tenía Ahimelech disponible?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condición mencionó el sacerdote para entregar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David pagara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los criados estuvieran ceremonialmente limpios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Saúl enviara una autorización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David dejara sus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los criados estuvieran ceremonialmente limpios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condición mencionó el sacerdote para entregar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aseguró David acerca de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estaban esperándolo en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habían mantenido apartados de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eran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habían regresado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 habían mantenido apartados de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aseguró David acerca de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pan entregó finalmente Ahimelech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panes de la proposición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panes comunes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traído de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comprado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panes de la proposición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pan entregó finalmente Ahimelech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llegó David después de separarse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entregó el sacerdote el pan sagrado?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Saúl lo ordenó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había otro pan disponible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David era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panes estaban dañados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no había otro pan disponible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entregó el sacerdote el pan sagrado?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ocurría con los panes retirados de delante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destruidos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reemplazados por panes calientes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enviados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repartidos entre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Eran reemplazados por panes calientes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ocurría con los panes retirados de delante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siervo de Saúl se encontraba allí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Doeg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siervo de Saúl se encontraba allí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pueblo era Doeg?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Idumeo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Idumeo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 era Doeg?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cargo tenía Doeg entre los servidores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Capitán del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Principal de los pastores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Guardián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Recaudador de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Principal de los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cargo tenía Doeg entre los servidores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llegó David después de separarse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David además del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túnica sacerdotal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lanza o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escudo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lanza o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David además del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dijo David que no llevaba sus propias armas?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había perdido en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misión del rey era urgente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se las había quitado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Jonatán las tenía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misión del rey era urgente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David que no llevaba sus propias armas?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arma tenía disponible el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espada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lanza de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espada de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arco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espada de Goliat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arma tenía disponible el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guardada la espada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Detrás del ephod, envuelta en un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 los panes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Detrás del ephod, envuelta en un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guardada la espada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David al saber que podía tomar la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 demasiado pesada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Ninguna hay como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quiero armas filisteas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Entrégala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Ninguna hay como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David al saber que podía tomar la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el sacerdote que recibió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Abiathar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Ahimelech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¿Ante qué rey huyó David después de salir de Nob?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Naas de 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Aquis de 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Agag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Aquis de Gath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qué rey huyó David después de salir de Nob?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canto recordaron los siervos de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hirió sus miles y David sus diez miles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derrotó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Jonatán venció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 ha elegido un nuevo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Saúl hirió sus miles y David sus diez miles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canto recordaron los siervos de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David al escuchar las palabras de los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Tuvo gran temor de 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Confesó su identidad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Desafió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Tuvo gran temor de 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David al escuchar las palabras de los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para protegerse delante de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disfrazó de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Fingió estar loco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escondió entre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Ofreció la espada de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Fingió estar loco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para protegerse delante de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señales utilizó David para aparentar demencia?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Gritaba y rompía sus ropas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Escribía en las puertas y dejaba caer saliva por su barba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Caminaba con los ojos cerrados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negó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Escribía en las puertas y dejaba caer saliva por su barba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señales utilizó David para aparentar demencia?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Ahimelech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sacerdote que recibió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Aquis a sus siervos al ver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lo habéis traído a mí?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su ejército?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le entregó esa espada?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huyó de Saúl?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¿Por qué lo habéis traído a mí?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Aquis a sus siervos al ver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21: David huye a Nob y Gath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sorprendió Ahimelech al ver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llegó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venía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llevaba la espada de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llegó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venía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sorprendió Ahimelech al ver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explicación dio David por encontrarse solo?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buscaba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el rey le había encomendado una misión secreta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sus hombres habían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iba hacia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el rey le había encomendado una misión secreta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explicación dio David por encontrarse solo?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21: David huye a Nob y Gath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