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20: La despedida de David y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Saúl no preguntó por David el primer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Pensó que estaba ceremonialmente impuro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Creyó que estaba en la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Sabía que estaba escondido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 ya se lo había explicado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Pensó que estaba ceremonialmente impuro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Saúl no preguntó por David el primer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preguntó Saúl por la ausencia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Antes de la nueva luna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segundo día de la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días después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regresar de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segundo día de la celebración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preguntó Saúl por la ausencia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explicación dio Jonatán por la ausencia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 había ido a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 estaba enfermo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 había visitado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 estaba combatiendo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20:28-29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 había ido a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explicación dio Jonatán por la ausencia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20:28-29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reaccionó Saúl ante la explicación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indiferencia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enardeció contra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Abandonó la 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enardeció contra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reaccionó Saúl ante la explicación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acusó Saúl de haber escogido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hijo de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hijo de Isaí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acusó Saúl de haber escogido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permaneció David durante la celebración de la nueva luna?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Escondido 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casa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Saúl que no estaría firme mientras David viviera?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ejército filisteo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casa de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 y su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ciudad de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Jonatán y su reino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Saúl que no estaría firme mientras David viviera?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ordenó Saúl que hicieran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trajeran porque debía morir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nombraran capitán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enviaran 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lo encerraran por 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 trajeran porque debía morir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ordenó Saúl que hicieran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Jonatán para defender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¿Dónde se encuentra?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¿Por qué morirá y qué ha hecho?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¿Quién lo ayudará?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¿Cuándo regresará?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¿Por qué morirá y qué ha hecho?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Jonatán para defender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Saúl contra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quitó sus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 arrojó una lanza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envió fuera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Ordenó que lo encarcelaran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 arrojó una lanza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Saúl contra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comprendió Jonatán después del ataque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su padre estaba decidido a matar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David había huido a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la celebración había terminado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Abner conocía el plan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su padre estaba decidido a matar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comprendió Jonatán después del ataque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Escondido en el campo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permaneció David durante la celebración de la nueva luna?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Jonatán no comió el segundo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Estaba 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Tenía dolor por David y por la afrenta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encontraba escondido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Estaba ayunando por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Tenía dolor por David y por la afrenta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Jonatán no comió el segundo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acompañó a Jonatán al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pequeño mozo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Mical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pequeño mozo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acompañó a Jonatán al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ordenó Jonatán al muchacho?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buscara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corriera a buscar las saetas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regresara con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vigilara la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corriera a buscar las saetas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ordenó Jonatán al muchacho?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lanzó Jonatán la saeta?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Más cerca del muchacho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Más allá del muchacho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 la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20:36-37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Más allá del muchacho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lanzó Jonatán la saeta?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20:36-37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gritó Jonatán al muchacho acerca de la saeta?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Está detrás de 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Está más allá de 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Está junto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Está dentro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Está más allá de 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gritó Jonatán al muchacho acerca de la saeta?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acostumbraba sentarse Saúl durante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 la pared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Junto a la puerta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lado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Frente al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comprendían el verdadero significado de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Saúl y 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 y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Samuel y Mical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 y el muchacho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Jonatán y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comprendían el verdadero significado de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Jonatán con sus armas después de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las dio al muchacho para llevarlas 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las entregó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dejó junto a Ezel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las dio al muchacho para llevarlas 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Jonatán con sus armas después de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veces se inclinó David delante de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se inclinó David delante de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David y Jonatán al encontrarse?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Discutieron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besaron y lloraron juntos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Regresaron al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Renovaron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besaron y lloraron juntos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David y Jonatán al encontrarse?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lloró más durante la despedida?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muchacho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lloró más durante la despedida?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Junto a la pared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acostumbraba sentarse Saúl durante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dijo Jonatán a David al despedirlo?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 con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Vete en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Escóndete en mi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Vete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Jonatán a David al despedirlo?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¿Entre quiénes debía permanecer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entre David y Jonatán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ellos y sus descendientes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Saúl y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 Judá y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Entre ellos y sus descendientes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¿Entre quiénes debía permanecer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20: La despedida de David y Jonatán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se sentó al lado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Abner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se sentó al lado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lugar permaneció vacío durante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de Abner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20:25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lugar permaneció vacío durante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20:25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20: La despedida de David y Jonatán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