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20: La despedida de David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Saúl no preguntó por David el primer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Pensó que estaba ceremonialmente impuro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Creyó que estaba en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Sabía que estaba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ya se lo había explicado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Pensó que estaba ceremonialmente impuro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Saúl no preguntó por David el primer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preguntó Saúl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 la nueva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segundo día de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regresar de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segundo día de la celebración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preguntó Saúl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explicación dio Jonatán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había ido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había visitado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estaba combatiendo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 había ido a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explicación dio Jonatán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reaccionó Saúl ante la explicación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indiferencia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enardeció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enardeció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Saúl ante la explicación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acusó Saúl de haber escogido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hijo 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hijo de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acusó Saúl de haber escogido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permaneció David durante la celebración de la nueva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Escondido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casa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Saúl que no estaría firme mientras David viviera?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Jonatán y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Saúl que no estaría firme mientras David viviera?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ordenó Saúl que hicieran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trajeran porque debía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nombraran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enviaran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encerraran por 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trajeran porque debía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Saúl que hicieran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Jonatán para defender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se encuentra?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¿Por qué morirá y qué ha hecho?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lo ayudará?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¿Cuándo regresará?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¿Por qué morirá y qué ha hecho?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Jonatán para defender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Saúl contra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quitó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arrojó 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envió fuera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Ordenó que lo encarcelaran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arrojó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contra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comprendió Jonatán después del ataque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padre estaba decidido a matar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había huido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celebración había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Abner conocía el 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su padre estaba decidido a matar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comprendió Jonatán después del ataque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Escondido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permaneció David durante la celebración de la nueva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Jonatán no comió el segundo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Tenía dolor por David y por la afrenta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encontraba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Estaba ayunando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Tenía dolor por David y por la afrenta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Jonatán no comió el segundo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acompañó a Jonatán al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pequeño mozo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pequeño mozo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acompañó a Jonatán al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ordenó Jonatán al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buscara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corriera a buscar las saetas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regresara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vigilara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corriera a buscar las saetas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Jonatán al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lanzó Jonatán la saeta?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cerca del muchacho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allá del muchacho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Más allá del muchacho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lanzó Jonatán la saeta?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gritó Jonatán al muchacho acerca de la saeta?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Está detrás de 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Está más allá de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Está junto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Está dentro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Está más allá de 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Jonatán al muchacho acerca de la saeta?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acostumbraba sentarse Saúl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lado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Frente al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comprendían el verdadero significado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 y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 y 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y el muchacho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Jonatán 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comprendían el verdadero significado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Jonatán con sus armas después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las dio al muchacho para llevarlas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las entregó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dejó junto a Ezel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Se las dio al muchacho para llevarlas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Jonatán con sus armas después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se inclinó David delante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inclinó David delante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David y Jonatán al encontrarse?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Discutieron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besaron y lloraron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Renovaron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besaron y lloraron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David y Jonatán al encontrarse?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lloró más durante la despedida?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muchacho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lloró más durante la despedida?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acostumbraba sentarse Saúl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Jonatán a David al despedirlo?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Vete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Escóndete en mi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Jonatán a David al despedirlo?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¿Entre quiénes debía permanecer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entre David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ellos y sus descendientes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ellos y sus descendientes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quiénes debía permanecer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20: La despedida de David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sentó al lado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sentó al lado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lugar permaneció vacío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 permaneció vacío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20: La despedida de David y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