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20: El pacto y la señal de las saetas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pensaba Jonatán que su padre le contaría sus planes?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Saúl le revelaba todo lo que hacía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Mical se lo había dicho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David era capitán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Abner vigilaba a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Saúl le revelaba todo lo que hacía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pensaba Jonatán que su padre le contaría sus planes?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expresión utilizó David para describir el peligro que enfrentaba?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Estaba rodeado por 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Apenas había un paso entre él y la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tenía lugar donde esconderse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 Israel lo perseguía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Apenas había un paso entre él y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expresión utilizó David para describir el peligro que enfrentaba?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 ofreció Jonatán a hacer por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 lo que David considerara necesario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Llevarlo a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Entregarle 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Reunir al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Todo lo que David considerara necesario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ofreció Jonatán a hacer por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celebración tendría lugar al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nueva luna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siega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dedicación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nueva luna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celebración tendría lugar al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acostumbraba sentarse David durante la celebración?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comer con 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 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comer con 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acostumbraba sentarse David durante la celebración?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¿Desde dónde huyó David antes de buscar a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Najoth en Rama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Gath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tiempo debía permanecer David escondido en 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la tarde del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una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la siguiente luna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Hasta la tarde del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debía permanecer David escondido en 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explicación debía dar Jonatán por la ausencia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estaba enfermo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 ido a un sacrificio familiar en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 salido a combatir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estaba con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había ido a un sacrificio familiar en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explicación debía dar Jonatán por la ausencia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indicaría que David podía estar en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Saúl enviara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Saúl dijera que estaba bien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el asiento fuera retirado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Abner saliera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Saúl dijera que estaba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indicaría que David podía estar en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demostraría que Saúl estaba decidido a hacerle daño?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se enojara por su ausencia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suspendiera la celebración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hablara con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llamara a Mical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se enojara por su ausencia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demostraría que Saúl estaba decidido a hacerle daño?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pidió David misericordia a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ambos tenían una alianza delante de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David era su capitán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Saúl se lo había ordenado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eran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ambos tenían una alianza delante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pidió David misericordia a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Desde Najoth en Rama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dónde huyó David antes de buscar a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David que hiciera Jonatán si encontraba maldad en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lo enviara a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él mismo lo matara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lo entregara a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lo expulsara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él mismo lo matara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David que hiciera Jonatán si encontraba maldad en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prometió Jonatán si descubría que Saúl quería dañar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Ocultarlo para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Advertírselo y dejarlo partir en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Atacar a su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Llevarlo ante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20:9-13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Advertírselo y dejarlo partir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Jonatán si descubría que Saúl quería dañar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20:9-13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Jonatán para él y para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Protección militar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misericordia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ciudad en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misericordia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Jonatán para él y para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volvió Jonatán a jurar su compromiso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lo amaba como a su propia alma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Saúl se lo ordenó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quería ser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temía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lo amaba como a su propia alma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volvió Jonatán a jurar su compromiso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¿Junto a qué lugar debía esperar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piedra de Ezel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pozo de Soco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palacio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altar de Rama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piedra de Ezel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¿Junto a qué lugar debía esperar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acudió David después de escapar?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Mical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Isaí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saetas lanzaría Jonatán como parte de la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saetas lanzaría Jonatán como parte de la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significaba que las saetas estuvieran más cerca del muchacho?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 debía regresar porque tenía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 debía huir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Saúl había descubierto el plan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Jonatán estaba en peligro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 debía regresar porque tenía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significaba que las saetas estuvieran más cerca del muchacho?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significaba que las saetas estuvieran más allá del muchacho?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 debía presentarse ante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 debía irse porque Jehová lo enviaba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Jonatán necesitaba ayuda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peligro había terminado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 debía irse porque Jehová lo enviaba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significaba que las saetas estuvieran más allá del muchacho?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debía permanecer entre David y Jonatán para siempre?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debía permanecer entre David y Jonatán para siempre?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20: El pacto y la señal de las saetas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acudió David después de escapar?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quería saber David acerca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qué buscaba matarlo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qué abandonó 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qué atacaba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qué desconfiaba de 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qué buscaba matarlo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quería saber David acerca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respondió inicialmente Jonatán acerca del peligro?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 debía abandonar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 no moriría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Saúl ya había partido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Samuel resolvería el problema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 no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respondió inicialmente Jonatán acerca del peligro?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20: El pacto y la señal de las saetas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