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19: Mical ayuda a David a escapar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ayudó Mical a David a salir de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ocultó en una carreta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descolgó por una ventana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Abrió la puerta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disfrazó de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descolgó por una ventana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ayudó Mical a David a salir de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colocó Mical sobre la cama?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estatua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saco de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colocó Mical sobre la cama?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utilizó Mical para simular la cabecera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Lana de oveja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almohada de pelos de cabra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manto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almohada de pelos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utilizó Mical para simular la cabecera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Mical cuando llegaron los primeros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se fue 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está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está con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regresó 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 está enfermo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Mical cuando llegaron los primeros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ordenó Saúl cuando le dijeron que David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dejaran descansar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trajeran en la cama para matarlo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llamaran a un médico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vigilaran la 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 trajeran en la cama para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Saúl cuando le dijeron que David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envió Saúl mensajeros para vigilar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casa de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casa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campamento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encontraron los mensajeros sobre la cama?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David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estatua y una almohada de pelos de cabra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armas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estatua y una almohada de pelos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encontraron los mensajeros sobre la cama?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Saúl a Mical?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qué había ayudado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qué lo había engañado y dejado escapar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Dónde estaba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qué había salido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qué lo había engañado y dejado escapar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Saúl a Mical?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explicación dio Mical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David la había amenazado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Jonatán dio la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Samuel escondió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sabía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David la había amenazado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explicación dio Mical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acudió David después de escapar?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acudió David después de escapar?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ciudad encontró David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ciudad encontró David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casa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envió Saúl mensajeros para vigilar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fueron a vivir David y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Sochô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Najoth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Najoth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fueron a vivir David y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Saúl cuando supo que David estaba en Najoth?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personalmente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Envió mensajeros para traerlo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Abandonó la búsqueda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Pidió ayuda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Envió mensajeros para traerlo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cuando supo que David estaba en Najoth?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encontraron los mensajeros de Saúl en Najoth?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ejército 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compañía de profetas con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David completamente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hermanos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compañía de profetas con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encontraron los mensajeros de Saúl en Najoth?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los primeros mensajeros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arrestados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También profetizaron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con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unieron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También profetizaron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los primeros mensajeros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los siguientes grupos de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También profetizaron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Capturaron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encontraron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También profetizaron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los siguientes grupos de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planeaban matar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envió Saúl grupos de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envió Saúl grupos de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Saúl finalmente?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al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personalmente hacia 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Envió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Abandonó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 personalmente hacia 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finalmente?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Saúl al llegar al pozo grande de Sochô?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Dónde estaban Samuel y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Dónde estaba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Dónde estaba 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Dónde estaba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Dónde estaban Samuel 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Saúl al llegar al pozo grande de Sochô?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Saúl mientras iba hacia Najoth?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 de Dios vino sobre él y profetizó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herido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perdió en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Encontró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 de Dios vino sobre él y profetizó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Saúl mientras iba hacia Najoth?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permaneció Saúl caído delante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hora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Toda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aquel día y toda aquella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 aquel día y toda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permaneció Saúl caído delante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planeaban matar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expresión volvió a decirse por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¿También David entre los reyes?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¿También Saúl entre los profetas?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¿También Samuel entre los soldados?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¿También Jonatán entre los sacerdotes?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¿También Saúl entre los profetas?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expresión volvió a decirse por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19: Mical ayuda a David a escapar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advirtió a David del peligro?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advirtió a David del peligro?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 dijo Mical que ocurriría si no escapaba esa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encarcelado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desterrado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enviado a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Moriría por la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Moriría por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dijo Mical que ocurriría si no escapaba esa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19: Mical ayuda a David a escapar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