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19: Jonatán intercede por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planeaba hacer Jonatán delante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Hablarle acerca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Pedir 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Defender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Abandonar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Hablarle acerca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planeaba hacer Jonatán delante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habló Jonatán de David ante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indiferencia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Habló bien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acusó de traición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Evitó mencionar su nombre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Habló bien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habló Jonatán de David ante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mal había cometido David contra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Había tomado 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Había desobedecido una orden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Ninguno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Había ayudado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mal había cometido David contra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recordó Jonatán acerca de las obras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habían sido muy buenas para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habían causado una derrota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solamente beneficiaban a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eran desconocidas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habían sido muy buenas para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recordó Jonatán acerca de las obras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había arriesgado David al enfrentar al filisteo?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riqueza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alma o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familia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puesto militar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alma o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arriesgado David al enfrentar al filisteo?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orden dio Saúl a Jonatán y a sus criados?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capturaran a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mataran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atacaran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abandonaran Rama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produjo una gran salvación para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Jehová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produjo una gran salvación para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describió Jonatán la posible muerte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una victoria militar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derramar sangre inocente sin causa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una orden de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 sacrificio necesario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derramar sangre inocente sin causa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describió Jonatán la posible muerte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juró Saúl después de escuchar a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David sería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David no moriría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entregaría 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dejaría 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David no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juró Saúl después de escuchar a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Jonatán después del juramento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Llamó a David y lo llevó nuevamente ante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marchó a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Ocultó a David en su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Reunió al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Llamó a David y lo llevó nuevamente ante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Jonatán después del juramento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sucedió nuevamente después de la reconciliación?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Hubo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Volvió a hacerse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Saúl dejó 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Jonatán fue capturado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Volvió a hacerse guerra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sucedió nuevamente después de la reconciliación?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mataran 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dio Saúl a Jonatán y a sus criados?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David contra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Huyó delante de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hirió con gran estrago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Firmó una alianza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negó a combatir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hirió con gran estrago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David contra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hacía David cuando el espíritu malo vino sobre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Tocaba música con su 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Dormía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Preparaba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Hablaba con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Tocaba música con su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 David cuando el espíritu malo vino sobre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tenía Saúl a su alcance mientras David tocaba?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lanza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arco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honda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lanza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tenía Saúl a su alcance mientras David tocaba?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intentó hacer Saúl con la lanza?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Entregarla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Clavar a David en la pared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Romper el instrumento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Herir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Clavar a David en la pared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intentó hacer Saúl con la lanza?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terminó la lanza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pared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suelo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escudo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Fuera de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pared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terminó la lanza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sentía Jonatán por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amaba en gran manera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 tenía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Sentía celos de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consideraba un enemigo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David después del ataque?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enfrentó a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Huyó y escapó aquella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Buscó a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Regresó al combate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Huyó y escapó aquella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David después del ataque?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19: Jonatán intercede por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amaba en gran manera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sentía Jonatán por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advertencia dio Jonatán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los filisteos venían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Saúl procuraba matarlo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debía regresar con Isaí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Samuel quería verlo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Saúl procuraba matarlo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advertencia dio Jonatán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aconsejó Jonatán a David que hiciera hasta la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fuera al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reuniera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permaneciera oculto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hablara con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permaneciera oculto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aconsejó Jonatán a David que hiciera hasta la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19: Jonatán intercede por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