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18: Jonatán, David y los celos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entregó Jonatán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y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ropas, espada, arco y talabarte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lanza y un escudo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ropas, espada, arco y talabarte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entregó Jonatán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comportaba David dondequiera que Saúl lo enviaba?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Prudentemente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rebeldía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lentitud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Prudentemente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comportaba David dondequiera que Saúl lo enviaba?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dio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 de gente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Juez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Guardián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Capitán de gente de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dio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David considerado por el pueblo y los criados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rechazado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desconocido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aceptado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temido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aceptado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David considerado por el pueblo y los criados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recibieron las mujeres a Saúl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cantos, danzas e instrumentos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cantos, danzas e instrumentos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recibieron las mujeres a Saúl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alma de Jonatán después que David habló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ligada con la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apartó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enojó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cantaban las mujeres acerca de Saúl 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venció a Goliat y David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hirió sus miles y David sus diez miles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será rey y Saúl será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y David vencieron por igual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 hirió sus miles y David sus diez miles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cantaban las mujeres acerca de Saúl 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Saúl al canto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Recompensó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enojó grandemente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Organizó una celebración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enojó grandemente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Saúl al canto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pensó Saúl que solamente le faltaba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pensó Saúl que solamente le faltaba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comenzó Saúl a mirar a David desde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admiración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través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compasión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través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comenzó Saúl a mirar a David desde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 David mientras Saúl era atormentado?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Tocaba música con su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Dormía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Preparaba la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Vigilaba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Tocaba música con su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David mientras Saúl era atormentado?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ligada con la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alma de Jonatán después que David habló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arma tenía Saúl a su alcance?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honda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arma tenía Saúl a su alcance?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Clavar a David en la pared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Destruir el arpa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Clavar a David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logró David apartarse de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logró David apartarse de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Saúl temía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David tenía más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Jonatán lo protegía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Jehová estaba con David y se había apartado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David poseía la espada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Jehová estaba con David y se había apartado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Saúl temía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dio Saúl posteriormente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 de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 de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Gobernador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Capitán de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dio Saúl posteriormente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amaba Jonatán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 un 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 su propia 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 un hermano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 un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Israel y Judá amaban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repartía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salía y entraba delante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hijo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vivía 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salía y entraba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Israel y Judá amaban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18: Jonatán, David y los celos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a su propia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amaba Jonatán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Saúl con David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envió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puso en prisión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le permitió volver a casa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mandó con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le permitió volver 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con David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Jonatán 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Formaron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Hicieron una alianza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Viajaron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Ofrecieron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Hicieron una alianza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Jonatán 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18: Jonatán, David y los celos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