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Samuel 18: Jonatán, David y los celos de Saúl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entregó Jonatán 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Solamente su espada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Oro y alimentos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Sus ropas, espada, arco y talabarte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lanza y un escudo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18:4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Sus ropas, espada, arco y talabarte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entregó Jonatán 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18:4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se comportaba David dondequiera que Saúl lo enviaba?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Prudentemente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temor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rebeldía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lentitud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18:5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Prudentemente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se comportaba David dondequiera que Saúl lo enviaba?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18:5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cargo dio Saúl 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Sacerdote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Capitán de gente de guerra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Juez de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Guardián del palacio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18:5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Capitán de gente de guerra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cargo dio Saúl 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18:5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era David considerado por el pueblo y los criados de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Era rechazado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Era desconocido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Era aceptado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Era temido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18:5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Era aceptado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era David considerado por el pueblo y los criados de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18:5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recibieron las mujeres a Saúl después de la victoria?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silencio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cantos, danzas e instrumentos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lamento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sacrificios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18:6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Con cantos, danzas e instrumentos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recibieron las mujeres a Saúl después de la victoria?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18:6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ocurrió con el alma de Jonatán después que David habló con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Fue ligada con la de 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llenó de temor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apartó de 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enojó con Saúl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18:1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cantaban las mujeres acerca de Saúl y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Saúl venció a Goliat y David a los filisteos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Saúl hirió sus miles y David sus diez miles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David será rey y Saúl será sacerdote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Saúl y David vencieron por igual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18:7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Saúl hirió sus miles y David sus diez miles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cantaban las mujeres acerca de Saúl y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18:7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reaccionó Saúl al canto de las mujeres?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alegró mucho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Recompensó a 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enojó grandemente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Organizó una celebración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18:8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Se enojó grandemente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reaccionó Saúl al canto de las mujeres?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18:8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pensó Saúl que solamente le faltaba 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ejército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esposa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reino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casa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18:8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El reino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pensó Saúl que solamente le faltaba 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18:8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comenzó Saúl a mirar a David desde aquel día?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admiración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través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compasión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Como a un hijo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18:9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 través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comenzó Saúl a mirar a David desde aquel día?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18:9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hacía David mientras Saúl era atormentado?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Tocaba música con su mano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Dormía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Preparaba la comida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Vigilaba la puerta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18:10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Tocaba música con su mano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hacía David mientras Saúl era atormentado?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18:10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Fue ligada con la de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ocurrió con el alma de Jonatán después que David habló con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18:1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arma tenía Saúl a su alcance?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espada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arco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lanza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honda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18:10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Una lanza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arma tenía Saúl a su alcance?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18:10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intentó hacer Saúl con la lanza?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Entregarla a 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Clavar a David en la pared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Destruir el arpa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Herir a Jonatán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18:11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Clavar a David en la pared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intentó hacer Saúl con la lanza?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18:11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¿Cuántas veces logró David apartarse de la lanza?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vez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Dos veces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Tres veces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Siete veces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18:11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Dos veces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¿Cuántas veces logró David apartarse de la lanza?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18:11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¿Por qué Saúl temía 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David tenía más soldados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Jonatán lo protegía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291720"/>
                </a:solidFill>
                <a:latin typeface="Arial"/>
              </a:rPr>
              <a:t>Porque Jehová estaba con David y se había apartado de Saúl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David poseía la espada de Goliat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18:12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Porque Jehová estaba con David y se había apartado de Saúl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Saúl temía 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18:12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cargo dio Saúl posteriormente 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Capitán de 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Capitán de cincuenta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Escudero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Gobernador de 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18:13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Capitán de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cargo dio Saúl posteriormente 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18:13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amaba Jonatán 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Como a un soldado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Como a su propia alma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Como a un hermano menor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Como a un siervo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18:1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¿Por qué Israel y Judá amaban 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repartía riquezas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salía y entraba delante de ellos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era hijo de Saúl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vivía en el palacio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18:16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Porque salía y entraba delante de ellos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Israel y Judá amaban 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18:16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Samuel 18: Jonatán, David y los celos de Saúl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Como a su propia alma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amaba Jonatán 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18:1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hizo Saúl con David aquel día?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 envió a Belén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 puso en prisión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 le permitió volver a casa de su padre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 mandó con Samuel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18:2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No le permitió volver a casa de su padre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Saúl con David aquel día?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18:2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hicieron Jonatán y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Formaron un ejército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Hicieron una alianza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Viajaron a Belén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Ofrecieron un sacrificio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18:3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Hicieron una alianza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hicieron Jonatán y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18:3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Samuel 18: Jonatán, David y los celos de Saúl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