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18: David, Mical y los planes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 fue casada Merab?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Adriel meholatita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Adriel meholatita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fue casada Merab?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hija de Saúl amaba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Penina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hija de Saúl amaba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Saúl cuando supo que Mical amaba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entristeció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agradó la noticia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envió fuera del país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Prohibió que vieran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 agradó la noticia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Saúl cuando supo que Mical amaba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quería Saúl entregar a Mical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fuera un lazo para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recompensar 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unir las tribus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terminar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fuera un lazo para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quería Saúl entregar a Mical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decirle en secreto los criados de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rey deseaba expulsarlo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rey lo amaba y quería que fuera su yerno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Mical sería entregada a otro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abandonar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el rey lo amaba y quería que fuera su yerno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decirle en secreto los criados de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hija prometió Saúl inicialmente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describió David ante los criados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príncipe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hombre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hombre pobre y de poca estima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el capitán más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 hombre pobre y de poca estima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describió David ante los criados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Saúl como dote por su hija?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siclos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prepucios de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armas filisteas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 prepucios de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Saúl como dote por su hija?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era la verdadera intención de Saúl con esa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Enriquecer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Vengar personalmente 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Hacer caer a David en manos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Probar la riqueza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Hacer caer a David en manos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era la verdadera intención de Saúl con esa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recibió David la condición para ser yerno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agradó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rechazó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Tuvo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más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agradó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recibió David la condición para ser yerno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filisteos hirió David con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filisteos hirió David con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Merab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hija prometió Saúl inicialmente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David con lo solicitado por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escondió en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entregó todo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dio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dejó en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entregó todo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con lo solicitado por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entregó Saúl como esposa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mujer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hija 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entregó Saúl como esposa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cosas observó Saúl acerca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Jehová estaba con él y Mical lo amaba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quería abandonar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Jonatán desconfiaba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Jehová estaba con él y Mical lo amaba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cosas observó Saúl acerca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convirtió Saúl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consejero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protector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enemigo permanente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su enemigo permanente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Saúl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comportaba David frente a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mayor prudencia que los demás siervos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temor y confusión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desobediencia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Evitaba enfrentarlos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 mayor prudencia que los demás siervos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comportaba David frente a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condición puso Saúl para entregar a Merab?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David fuera valiente y peleara las guerras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David abandonara 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pagara una gran cantidad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nombre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hizo muy ilustre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prohibido en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fue conocido 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hizo muy ilustre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nombre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18: David, Mical y los planes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David fuera valiente y peleara las guerras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condición puso Saúl para entregar a Merab?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esperaba secretamente Saúl que ocurriera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 coronado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Jonatán lo expulsara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muriera a manos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 con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muriera a manos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secretamente Saúl que ocurriera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David ante la posibilidad de ser yerno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Exigió una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Preguntó quién era él para recibir tal honor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Rechazó inmediatamente la propuesta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consejo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Preguntó quién era él para recibir tal honor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David ante la posibilidad de ser yerno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18: David, Mical y los planes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