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17: El desafío de Goliat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se llamaba el guerrero que salió del campamento filisteo?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Abner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Goliat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Goliat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llamaba el guerrero que salió del campamento filisteo?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qué ciudad era Goliat?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Gath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Ecrón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Asdod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Gaza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Gath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ciudad era Goliat?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 medía Goliat?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Cuatro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Cinco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Seis codos y un palmo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Ocho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Seis codos y un palmo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medía Goliat?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llevaba Goliat sobre su cabeza?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corona 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turbante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cubierta de cuero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almete de acero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 almete de acero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llevaba Goliat sobre su cabeza?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 pesaba la coraza de Goliat?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Mil siclos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Cinco mil siclos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Seiscientos siclos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 mil siclos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Cinco mil siclos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pesaba la coraza de Goliat?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reunieron los filisteos sus ejércitos?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Sochô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Mizpa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Rama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 pesaba el hierro de la lanza de Goliat?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Seiscientos siclos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Cien siclos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Mil siclos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Cinco mil siclos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Seiscientos siclos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pesaba el hierro de la lanza de Goliat?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caminaba delante de Goliat?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rey filisteo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escudero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hermano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 escudero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caminaba delante de Goliat?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pidió Goliat a los israelitas?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entregaran 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abandonaran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pagaran tributo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escogieran un hombre para enfrentarlo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escogieran un hombre para enfrentarlo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pidió Goliat a los israelitas?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ocurriría si el israelita vencía a Goliat?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filisteos servirían a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Israel abandonaría el valle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Saúl entregaría su reino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dos ejércitos harían paz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filisteos servirían a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ocurriría si el israelita vencía a Goliat?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ocurriría si Goliat vencía al israelita?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filisteos volverían a Gath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Saúl sería desterrado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Israel serviría a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batalla terminaría sin vencedor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 serviría a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ocurriría si Goliat vencía al israelita?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Sochô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reunieron los filisteos sus ejércitos?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reaccionaron Saúl y los israelitas al desafío?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Celebraron con júbilo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conturbaron y tuvieron gran miedo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Atacaron inmediatamente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Ignoraron a Goliat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 conturbaron y tuvieron gran miedo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reaccionaron Saúl y los israelitas al desafío?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17: El desafío de Goliat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acamparon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Junto al 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valle del Alcornoque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Entre Sochô y Azeca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Frente a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Entre Sochô y Azeca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acamparon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acamparon Saúl y los israelitas?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Beth-lehem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valle del Alcornoque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Ephes-dammim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Gath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el valle del Alcornoque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acamparon Saúl y los israelitas?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estaban ubicados los dos ejércitos?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Juntos en el valle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Dentro de una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Junto al 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montes opuestos con un valle en medio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montes opuestos con un valle en medio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estaban ubicados los dos ejércitos?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17: El desafío de Goliat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