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17: El desafío de Goliat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el guerrero que salió del campamento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Goliat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guerrero que salió del campamento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ciudad era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Gath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ciudad era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medía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codos y un palmo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 codos y un palmo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medía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llevaba Goliat sobre su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corona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turbante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cubierta de cuero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almete de acero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almete de acero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llevaba Goliat sobre su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pesaba la coraza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 siclos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mil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Seiscientos siclos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mil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Cinco mil siclos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pesaba la coraza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reunieron los filisteos sus ejércitos?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Soco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pesaba el hierro de la lanza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Seiscientos siclos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 siclos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mil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Seiscientos siclos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pesaba el hierro de la lanza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caminaba delante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escudero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escudero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caminaba delante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Goliat a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entregaran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abandonaran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pagaran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escogieran un hombre para enfrentarlo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escogieran un hombre para enfrentarlo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Goliat a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ocurriría si el israelita vencía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filisteos servirían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 abandonaría el valle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entregaría su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dos ejércitos harían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filisteos servirían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si el israelita vencía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ocurriría si Goliat vencía al israelita?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filisteos volverían a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sería desterrado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 serviría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batalla terminaría sin vencedor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 serviría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si Goliat vencía al israelita?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reunieron los filisteos sus ejércitos?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reaccionaron Saúl y los israelitas al desafío?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Celebraron con júbilo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conturbaron y tuvieron gran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Atacaron inmediatamente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Ignoraron a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conturbaron y tuvieron gran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Saúl y los israelitas al desafío?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17: El desafío de Goliat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acamparon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valle del Alcornoque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 Soco y Azeca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Frente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Entre Soco y Azeca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acamparon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acamparon Saúl y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Beth-lehem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valle del Alcornoque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Ephes-dammim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Gath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valle del Alcornoque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acamparon Saúl y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estaban ubicados los dos ejércitos?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Juntos en el valle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Dentro de 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montes opuestos con un valle en medio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montes opuestos con un valle en medio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estaban ubicados los dos ejércitos?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17: El desafío de Goliat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