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David vence a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habían atacado el rebaño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Lobos y zorros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 y un 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Perros salvajes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Serpientes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león y un 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habían atacado el rebaño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David cuando un animal tomaba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Esperaba que se marchara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Pedía ayuda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Abandonaba el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perseguía, rescataba el cordero y mataba al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Lo perseguía, rescataba el cordero y mataba al animal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David cuando un animal tomaba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dijo David que lo libraría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Jehová, quien lo libró del león y del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hermano 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capitán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Jehová, quien lo libró del león y del 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David que lo libraría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Saúl después de escuchar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 con tu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 hasta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Ve, y Jehová sea contigo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 contigo cien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Ve, y Jehová sea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Saúl después de escuchar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intentó poner Saúl sobre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túnica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armadura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bolsa con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armadura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intentó poner Saúl sobre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cuando las palabras de David llegaron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fue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mandó llamarlo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 fue arrestado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atacó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David se quitó la armadura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demasiado valiosa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cambió de opinión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la había probado ni sabía andar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Nunca la había probado ni sabía andar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David se quitó la armadura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piedras lisas escogió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piedras lisas escogió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llevó David para enfrentar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Arco, flechas y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Cayado, honda y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Lanza y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Coraza y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Cayado, honda y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llevó David para enfrentar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Goliat tuvo en poco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era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llevaba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era joven, rubio y de hermoso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joven, rubio y de hermoso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Goliat tuvo en poco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animal se comparó Goliat cuando vio los palos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perro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un perro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animal se comparó Goliat cuando vio los palos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 mandó llamarlo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cuando las palabras de David llegaron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amenazó Goliat con hacer con el cuerpo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Entregarlo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Darlo a las aves y a las 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Arrojarlo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Darlo a las aves y a las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amenazó Goliat con hacer con el cuerpo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nombre de quién dijo David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rey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Jehová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Jehová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nombre de quién dijo David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quería demostrar la victoria de David a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hay Dios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Saúl era invencible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tenía mejores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sería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hay Dios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demostrar la victoria de David a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David acerca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Dependía del ejército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ganaría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debía dirigirla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guerra pertenece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guerra pertenece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David acerca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cuando Goliat avanzó hacia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Esperó inmóvil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Corrió rápidamente hacia el combate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Corrió rápidamente hacia el combate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cuando Goliat avanzó hacia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ofreció a hacer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 un mensaje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Cuidar las armas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 con sus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Pelear contra el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hirió la piedra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pierna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hirió la piedra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cayó Goliat después de recibir el impacto?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espaldas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su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cayó Goliat después de recibir el impacto?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venció inicialmente David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lanza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espada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honda y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una honda y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venció inicialmente David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con la espada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entregó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usó para cortarle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usó para cortarle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con la espada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filisteos al ver muerto a su gigante?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rindieron ante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Atacaron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Permanecieron 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filisteos al ver muerto a su gigante?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Pelear contra el filisteo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ofreció a hacer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identificó David delante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hijo de Isaí de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hermano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siervo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hijo de Isaí de Beth-lehem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David delante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David vence a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Saúl pensaba que David no podía enfrentar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era joven y Goliat era guerrero desde su juventud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no pertenecía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estaba 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no conocía a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David era joven y Goliat era guerrero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Saúl pensaba que David no podía enfrentar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trabajo había realizado David para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Cocinero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Pastor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trabajo había realizado David para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David vence a Goliat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