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17: David vence a Goliat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animales habían atacado el rebaño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Lobos y zorros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león y un 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Perros salvajes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Serpientes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león y un 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habían atacado el rebaño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David cuando un animal tomaba un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Esperaba que se marchara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Pedía ayuda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Abandonaba el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Lo perseguía, rescataba el cordero y mataba al animal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 perseguía, rescataba el cordero y mataba al animal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David cuando un animal tomaba un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dijo David que lo libraría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Jehová, quien lo libró del león y del 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ejército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hermano 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capitán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Jehová, quien lo libró del león y del 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dijo David que lo libraría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Saúl después de escuchar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 con tu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 hasta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Ve, y Jehová sea contigo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 contigo cien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Ve, y Jehová sea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Saúl después de escuchar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intentó poner Saúl sobre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túnica sacerdotal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armadura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manto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bolsa con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armadura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intentó poner Saúl sobre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cuando las palabras de David llegaron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fue expulsado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mandó llamarlo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Eliab fue arrestado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ejército atacó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David se quitó la armadura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demasiado valiosa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Estaba 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cambió de opinión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Nunca la había probado ni sabía andar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Nunca la había probado ni sabía andar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David se quitó la armadura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piedras lisas escogió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piedras lisas escogió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llevó David para enfrentar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Arco, flechas y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Cayado, honda y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Lanza y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Coraza y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Cayado, honda y piedras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llevó David para enfrentar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Goliat tuvo en poco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era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llevaba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era joven, rubio y de hermoso parecer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 joven, rubio y de hermoso parecer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Goliat tuvo en poco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animal se comparó Goliat cuando vio los palos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perro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un perro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animal se comparó Goliat cuando vio los palos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Saúl mandó llamarlo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cuando las palabras de David llegaron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amenazó Goliat con hacer con el cuerpo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Llevarlo a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Entregarlo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Darlo a las aves y a las bestias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Arrojarlo al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Darlo a las aves y a las bestias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amenazó Goliat con hacer con el cuerpo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nombre de quién dijo David que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rey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Jehová de los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Jehová de los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nombre de quién dijo David que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quería demostrar la victoria de David a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hay Dios en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Saúl era invencible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tenía mejores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David sería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hay Dios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quería demostrar la victoria de David a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David acerca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Dependía del ejército más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ganaría con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debía dirigirla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guerra pertenece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guerra pertenece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David acerca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cuando Goliat avanzó hacia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Esperó inmóvil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Corrió rápidamente hacia el combate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Corrió rápidamente hacia el combate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cuando Goliat avanzó hacia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 ofreció a hacer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 un mensaje a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Cuidar las armas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 con sus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Pelear contra el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hirió la piedra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frente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pierna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hombro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frente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hirió la piedra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cayó Goliat después de recibir el impacto?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su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espaldas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su escudero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 del valle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cayó Goliat después de recibir el impacto?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venció inicialmente David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lanza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espada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flecha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honda y una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una honda y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venció inicialmente David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con la espada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entregó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escondió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usó para cortarle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quebró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usó para cortarle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con la espada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filisteos al ver muerto a su gigante?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rindieron ante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Atacaron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Permanecieron en 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filisteos al ver muerto a su gigante?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Pelear contra el filisteo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ofreció a hacer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identificó David delante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hijo de Isaí de Beth-lehem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hermano de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siervo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capitán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hijo de Isaí de Beth-lehem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identificó David delante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17: David vence a Goliat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Saúl pensaba que David no podía enfrentar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David era joven y Goliat era guerrero desde su juventud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no pertenecía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estaba herido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no conocía a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David era joven y Goliat era guerrero desde su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Saúl pensaba que David no podía enfrentar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trabajo había realizado David para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Pastor de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Cocinero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Pastor de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trabajo había realizado David para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17: David vence a Goliat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