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694944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1 Samuel 17: David llega al campo de batalla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lugar ocupaba David entre los hijos de Isaí?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Era el primogénito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Era el segundo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Era el menor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Era el tercero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17:14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Era el menor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lugar ocupaba David entre los hijos de Isaí?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17:14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hacía David cuando regresaba de estar con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Apacentaba las ovejas de su padre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Fabricaba armas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Vigilaba las puertas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Trabajaba en los campos de Saúl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17:15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Apacentaba las ovejas de su padre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hacía David cuando regresaba de estar con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17:15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¿Durante cuánto tiempo se presentó Goliat ante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Siete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Doce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Treinta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Cuarenta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17:16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Cuarenta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¿Durante cuánto tiempo se presentó Goliat ante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17:16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mandó Isaí con David para sus hermanos?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Carne y vino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epha de grano tostado y diez panes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Aceite y miel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Cinco panes y pescado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17:17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 epha de grano tostado y diez panes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mandó Isaí con David para sus hermanos?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17:17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debía llevar David al capitán?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Cinco panes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vasija de vino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Diez quesos de leche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cordero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17:18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Diez quesos de leche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debía llevar David al capitán?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17:18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se llamaba el padre de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Abner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Isaí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Samuel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17:12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debía averiguar David acerca de sus hermanos?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 estaban bien y traer una señal de ellos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 querían regresar a casa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 habían vencido a Goliat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 necesitaban más armas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17:18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Si estaban bien y traer una señal de ellos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debía averiguar David acerca de sus hermanos?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17:18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¿Con quién dejó David las ovejas?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Eliab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Isaí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Samuel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un guarda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17:20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Con un guarda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¿Con quién dejó David las ovejas?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17:20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hacía el ejército cuando David llegó?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Estaba durmiendo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Salía en orden de batalla y tocaba alarma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Regresaba derrotado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Celebraba una victoria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17:20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Salía en orden de batalla y tocaba alarma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hacía el ejército cuando David llegó?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17:20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¿Con quién dejó David la carga que llevaba?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quien guardaba el bagaje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el rey Saúl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su hermano Eliab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el capitán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17:22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Con quien guardaba el bagaje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¿Con quién dejó David la carga que llevaba?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17:22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escuchó David mientras hablaba con sus hermanos?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Las órdenes de Saúl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profecía de Samuel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Las palabras desafiantes de Goliat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sonido de retirada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17:23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Las palabras desafiantes de Goliat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escuchó David mientras hablaba con sus hermanos?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17:23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Isaí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se llamaba el padre de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17:12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hacían los israelitas cuando veían a Goliat?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acercaban para combatir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Guardaban silencio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Cantaban himnos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Huían con gran temor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17:24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Huían con gran temor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hacían los israelitas cuando veían a Goliat?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17:24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ofrecía el rey al hombre que venciera a Goliat?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cargo sacerdotal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Riquezas, su hija y libertad para la casa de su padre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ciudad de Gath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ejército de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17:25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B. Riquezas, su hija y libertad para la casa de su padre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ofrecía el rey al hombre que venciera a Goliat?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17:25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describió David a Goliat?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un filisteo incircunciso que desafiaba al Dios viviente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un rey poderoso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un profeta extranjero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un soldado de Saúl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17:26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A. Como un filisteo incircunciso que desafiaba al Dios viviente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describió David a Goliat?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17:26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¿De qué acusó Eliab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abandonar definitivamente las ovejas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robar provisiones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soberbia y de venir para ver la batalla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desobedecer a Saúl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17:28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De soberbia y de venir para ver la batalla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qué acusó Eliab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17:28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hizo David después de responder a Eliab?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Regresó a Beth-lehem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Fue directamente a Goliat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escondió entre el bagaje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volvió hacia otros y continuó preguntando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17:29-30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Se volvió hacia otros y continuó preguntando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David después de responder a Eliab?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17:29-30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¿De dónde era la familia de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Beth-lehem de 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Gath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Ecrón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Gilgal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17:12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694944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1 Samuel 17: David llega al campo de batalla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Beth-lehem de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dónde era la familia de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17:12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¿Cuántos hijos tenía Isaí?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Cinco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Ocho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17:12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Ocho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hijos tenía Isaí?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17:12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se llamaban los tres hijos mayores de Isaí?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Joel, Abía y Eleazar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Eliab, Abinadab y Samma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Saúl, Jonatán y Abner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Ofni, Finees y Samuel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17:13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Eliab, Abinadab y Samma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se llamaban los tres hijos mayores de Isaí?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17:13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Samuel 17: David llega al campo de batalla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