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17: David llega al campo de batalla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lugar ocupaba David entre los hijos de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el segundo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el 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ocupaba David entre los hijos de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David cuando regresaba de estar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Apacentaba las ovejas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Fabricaba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Vigilaba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Trabajaba en los campos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Apacentaba las ovejas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David cuando regresaba de estar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¿Durante cuánto tiempo se presentó Goliat ante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 tiempo se presentó Goliat ante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mandó Isaí con David para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Carne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epha de grano tostado y diez panes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panes y pescado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epha de grano tostado y diez panes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Isaí con David para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llevar David al capitán?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panes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vasija de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quesos de 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 quesos de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llevar David al capitán?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padre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averiguar David acerca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estaban bien y traer una señal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querían regresar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habían vencido a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necesitaban más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estaban bien y traer una señal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averiguar David acerca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quién dejó David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guarda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dejó David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el ejército cuando David llegó?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Estaba durmiendo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Salía en orden de batalla y tocaba alarma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Regresaba derrotado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Celebraba una victoria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Salía en orden de batalla y tocaba alarma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el ejército cuando David llegó?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quién dejó David la carga que llevaba?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quien guardaba el bagaje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rey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su hermano 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quien guardaba el bagaje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dejó David la carga que llevaba?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escuchó David mientras hablaba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órdenes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profecía 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palabras desafiantes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sonido de retirada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palabras desafiantes de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escuchó David mientras hablaba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padre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hacían los israelitas cuando veían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acercaban para combatir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Guardaban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Cantaban himnos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Huían con gran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Huían con gran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los israelitas cuando veían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ofrecía el rey al hombre que venciera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cargo sacerdotal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Riquezas, su hija y libertad para la casa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ciudad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Riquezas, su hija y libertad para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ofrecía el rey al hombre que venciera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describió David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Como un filisteo incircunciso que desafiaba al Dios viviente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rey 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profeta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soldado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Como un filisteo incircunciso que desafiaba al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David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acusó Eliab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abandonar definitivamente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robar provisiones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soberbia y de venir para ver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desobedecer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soberbia y de venir para ver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acusó Eliab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después de responder a Eliab?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Beth-lehem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directamente a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escondió entre el bagaje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volvió hacia otros y continuó preguntando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volvió hacia otros y continuó preguntando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después de responder a Eliab?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era la familia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Beth-lehem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17: David llega al campo de batalla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Beth-lehem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era la familia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hijos tenía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tenía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llamaban los tres hijos mayores de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Joel, Abía y 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Eliab, Abinadab y Samma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Saúl, Jonatán y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Ofni, Finees y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Eliab, Abinadab y Samma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los tres hijos mayores de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17: David llega al campo de batalla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