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16: Jehová mira el corazón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temía Samuel que hiciera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matara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abandonara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atacara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escondiera a Isaí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lo matara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temía Samuel que hiciera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animal debía llevar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becerra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paloma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cabrito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becerra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 debía llevar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razón debía dar Samuel para visitar Belén?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Buscar un nuevo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Visitar a Isaí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Ofrecer un sacrificio a Jehová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Reunir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Ofrecer un sacrificio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razón debía dar Samuel para visitar Belén?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recibieron los ancianos de Belén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una celebración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indiferencia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temor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recibieron los ancianos de Belén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preguntaron los ancianos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venía en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Saúl lo acompañaba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llevaba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buscaba a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 venía en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preguntaron los ancianos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debía Samuel dejar de llorar por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Jehová lo había rechazado como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 había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 tenía otro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 ya gobernaba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santificó Samuel para el sacrificio?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ancianos y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Isaí y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Saúl y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todo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Isaí y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santificó Samuel para el sacrificio?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consideró Samuel inicialmente como el ungido?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Abinadab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Eliab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consideró Samuel inicialmente como el ungido?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 debía considerar Samuel al escoger al ungido?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familia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trabajo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apariencia y estatura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apariencia y estatura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 debía considerar Samuel al escoger al ungido?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mira Jehová en una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estatura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mira Jehová en una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pasó después de Eliab ante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Abinadab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Abinadab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pasó después de Eliab ante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Jehová lo había rechazado como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debía Samuel dejar de llorar por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pasó después de Abinadab?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Samá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pasó después de Abinadab?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hijos hizo pasar Isaí inicialmente ante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hijos hizo pasar Isaí inicialmente ante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hacía el hijo menor de Isaí?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Cuidaba las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Preparaba el sacrificio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Servía a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Trabajaba como soldado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Cuidaba las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el hijo menor de Isaí?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Samuel mientras esperaban al hijo menor?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Comenzaremos sin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nos sentaremos hasta que venga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Regresaré mañana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 debe estar presente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nos sentaremos hasta que venga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Samuel mientras esperaban al hijo menor?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describe al joven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Alto y fuerte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Pequeño y débil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Rubio y de hermoso aspecto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Anciano y prudente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Rubio y de hermoso aspecto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describe al joven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la casa de quién envió Jehová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Abinadab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Jehová cuando David apareció?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Espera una señal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Pregunta a Isaí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Busca a otro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Levántate y úngelo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Levántate y úngelo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Jehová cuando David apareció?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vino sobre David después de su unción?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Espíritu de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espíritu de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enfermedad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poder del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Espíritu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vino sobre David después de su unción?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dónde regresó Samuel después de ungir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Ramá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dónde regresó Samuel después de ungir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recomendaron los criados para aliviar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Ofrecer sacrificios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Llamar a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Buscar a alguien que tocara el arpa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Llevarlo a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Buscar a alguien que tocara el arpa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recomendaron los criados para aliviar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Saúl a Isaí?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enviara a Eliab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enviara a todos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viniera personalmente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David permaneciera con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16:19-22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David permaneciera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Saúl a Isaí?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16:19-22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Isaí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la casa de quién envió Jehová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sucedía cuando David tocaba el arpa?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Saúl sentía alivio y mejoraba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 comenzaba a profetizar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ejército se reunía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Samuel regresaba al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Saúl sentía alivio y mejoraba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sucedía cuando David tocaba el arpa?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16: Jehová mira el corazón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ciudad debía viajar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ciudad debía viajar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llenar Samuel con aceite?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vasija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copa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recipiente de barro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cuerno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cuerno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llenar Samuel con aceite?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16: Jehová mira el corazón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