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15: Obedecer es mejor que los sacrificios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pueblo permitió Saúl apartarse de Amalec?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ceneos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edomitas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ceneos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pueblo permitió Saúl apartarse de Amalec?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dónde hasta dónde atacó Saúl a Amalec?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Gilgal hasta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Havila hasta Shur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Gabaa hasta Micmas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Ecrón hasta 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Havila hasta Shur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dónde hasta dónde atacó Saúl a Amalec?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capturó Saúl con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Naas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Agag, rey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general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Agag, rey de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capturó Saúl con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decidió conservar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las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ciudades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carros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Agag y lo mejor del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Agag y lo mejor del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decidió conservar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lamentó Jehová haber puesto a Saúl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se apartó y no obedeció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perdió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abandonó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entregó el reino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Saúl se apartó y no obedeció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lamentó Jehová haber puesto a Saúl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Saúl después de haber sido ungido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Escuchar las palabras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Construir un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Consultar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Trasladar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Samuel durante aquella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Clamó a Jehová 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Reunió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Buscó a Agag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Clamó a Jehová toda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Samuel durante aquella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levantado Saúl en Carmel?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monumento para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casa para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monumento para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levantado Saúl en Carmel?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aseguró Saúl al encontrarse con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Agag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pueblo había obedecido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ofrecido todo el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cumplido la palabra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Había cumplido la palabra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aseguró Saúl al encontrarse con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evidencia escuchó Samuel de la desobediencia?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balido de ovejas y mugido de vacas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ruido de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clamor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voces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balido de ovejas y mugido de vacas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evidencia escuchó Samuel de la desobediencia?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dijo Saúl que habían conservado el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alimentar al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sacrificarlo a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entregarlo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llevarlo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sacrificarlo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dijo Saúl que habían conservado el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Escuchar las palabras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Saúl después de haber sido ungido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hecho Saúl al tomar el botín?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protegido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cumplido parcialmente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desobedecido e hizo lo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seguido la orden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Había desobedecido e hizo lo malo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hecho Saúl al tomar el botín?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 mejor que los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riqueza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victoria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obediencia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obediencia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mejor que los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comparó Samuel la rebelión?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pecado de adivinación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enfermedad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debilidad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el pecado de adivinación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comparó Samuel la rebelión?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fue rechazado Saúl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perdió 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rechazó la palabra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venció a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abandonó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rechazó la palabra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fue rechazado Saúl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dijo Saúl que había desobedecido?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comprendió la orden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llegó tarde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Temió al pueblo y escuchó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Agag lo había engañado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Temió al pueblo y escuchó su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Saúl que había desobedecido?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hecho Amalec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había quitado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había opuesto en el camino desde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conquistado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atacado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Samuel cuando Saúl le pidió regresar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Regresaría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Consultaría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Perdonaría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volvería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volvería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Samuel cuando Saúl le pidió regresar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cuando Saúl sujetó la capa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orilla se rasgó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cayó al suelo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perdió su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capa quedó en manos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orilla se rasgó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cuando Saúl sujetó la capa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representó la capa rasgada?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derrota de 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reino sería arrancado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muerte de Agag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separación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reino sería arrancado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representó la capa rasgada?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Samuel con Agag?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liberó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envió a 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ejecutó 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entregó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ejecutó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Samuel con Agag?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fueron Samuel y Saúl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Ambos regresaron 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Ambos fueron a 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fue a Gabaa y Saúl a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fue a Ramá y Saúl 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Samuel fue a Ramá y Saúl a Gabaa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fueron Samuel y Saúl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había opuesto en el camino desde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hecho Amalec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entre Samuel y Saúl después 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no volvió a ver a Saúl y lloró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nombró rey 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regresó para pedir consejo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Ambos continuaron gobernando juntos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Samuel no volvió a ver a Saúl y lloró por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entre Samuel y Saúl después 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15: Obedecer es mejor que los sacrificios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¿Contra qué pueblo fue enviado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amalecitas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qué pueblo fue enviado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soldados reunió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mil 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mil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 mil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 mil de Israel y diez mil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Doscientos mil de Israel y diez mil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soldados reunió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15: Obedecer es mejor que los sacrificios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