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Samuel 15: Obedecer es mejor que los sacrificios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pueblo permitió Saúl apartarse de Amalec?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ceneos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moabitas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edomitas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ceneos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pueblo permitió Saúl apartarse de Amalec?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¿Desde dónde hasta dónde atacó Saúl a Amalec?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Gilgal hasta 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Havila hasta Shur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Gabaa hasta Micmas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Ecrón hasta Gat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Desde Havila hasta Shur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dónde hasta dónde atacó Saúl a Amalec?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capturó Saúl con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rey Naas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rey 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Agag, rey de 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general 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Agag, rey de Amalec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capturó Saúl con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decidió conservar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las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ciudades amalecitas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carros de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Agag y lo mejor del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Agag y lo mejor del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decidió conservar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lamentó Jehová haber puesto a Saúl como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 se apartó y no obedeció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 perdió una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 abandonó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 entregó el reino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Saúl se apartó y no obedeció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lamentó Jehová haber puesto a Saúl como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hacer Saúl después de haber sido ungido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Escuchar las palabras de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Construir un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Consultar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Trasladar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Samuel durante aquella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Regresó a 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Clamó a Jehová toda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Reunió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Buscó a Agag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Clamó a Jehová toda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Samuel durante aquella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 levantado Saúl en Carmel?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fortaleza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monumento para sí mismo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casa para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monumento para sí 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levantado Saúl en Carmel?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aseguró Saúl al encontrarse con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Agag había escapado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pueblo había obedecido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Había ofrecido todo el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Había cumplido la palabra de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Había cumplido la palabra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aseguró Saúl al encontrarse con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evidencia escuchó Samuel de la desobediencia?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balido de ovejas y mugido de vacas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ruido de carros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clamor de 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voces del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balido de ovejas y mugido de vacas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evidencia escuchó Samuel de la desobediencia?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qué dijo Saúl que habían conservado el ganado?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alimentar al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sacrificarlo a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entregarlo 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llevarlo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sacrificarlo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dijo Saúl que habían conservado el ganado?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Escuchar las palabras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 Saúl después de haber sido ungido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 hecho Saúl al tomar el botín?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Había protegido al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Había cumplido parcialmente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Había desobedecido e hizo lo malo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Había seguido la orden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Había desobedecido e hizo lo malo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hecho Saúl al tomar el botín?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es mejor que los sacrificios?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fuerza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riqueza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victoria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obediencia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obediencia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 mejor que los sacrificios?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comparó Samuel la rebelión?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el pecado de adivinación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una enfermedad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el 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la debilidad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el pecado de adivinación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comparó Samuel la rebelión?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fue rechazado Saúl como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perdió el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rechazó la palabra de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venció a 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abandonó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rechazó la palabra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fue rechazado Saúl como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dijo Saúl que había desobedecido?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comprendió la orden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Samuel llegó tarde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Temió al pueblo y escuchó su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Agag lo había engañado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Temió al pueblo y escuchó su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dijo Saúl que había desobedecido?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 hecho Amalec contra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 había quitado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había opuesto en el camino desde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Había conquistado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Había atacado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respondió Samuel cuando Saúl le pidió regresar con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Regresaría después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Consultaría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Perdonaría todo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volvería con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volvería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Samuel cuando Saúl le pidió regresar con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ocurrió cuando Saúl sujetó la capa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orilla se rasgó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Samuel cayó al suelo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 perdió su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capa quedó en manos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orilla se rasgó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cuando Saúl sujetó la capa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representó la capa rasgada?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derrota de Amalec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reino sería arrancado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muerte de Agag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separación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reino sería arrancado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representó la capa rasgada?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Samuel con Agag?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liberó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envió a 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ejecutó en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entregó a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15:32-33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ejecutó en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Samuel con Agag?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15:32-33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dónde fueron Samuel y Saúl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Ambos regresaron a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Ambos fueron a 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Samuel fue a Gabaa y Saúl a 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Samuel fue a Ramá y Saúl a 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Samuel fue a Ramá y Saúl a Gabaa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dónde fueron Samuel y Saúl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había opuesto en el camino desde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hecho Amalec contra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ocurrió entre Samuel y Saúl después de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Samuel no volvió a ver a Saúl y lloró por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Samuel nombró rey a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 regresó para pedir consejo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Ambos continuaron gobernando juntos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Samuel no volvió a ver a Saúl y lloró por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entre Samuel y Saúl después de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Samuel 15: Obedecer es mejor que los sacrificios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¿Contra qué pueblo fue enviado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amonitas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amalecitas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moabitas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amalecitas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¿Contra qué pueblo fue enviado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soldados reunió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mil israelitas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 mil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Trescientos mil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 mil de Israel y diez mil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Doscientos mil de Israel y diez mil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soldados reunió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15: Obedecer es mejor que los sacrificios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